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270" r:id="rId4"/>
    <p:sldId id="269" r:id="rId5"/>
    <p:sldId id="263" r:id="rId6"/>
    <p:sldId id="264" r:id="rId7"/>
    <p:sldId id="267" r:id="rId8"/>
    <p:sldId id="281" r:id="rId9"/>
    <p:sldId id="268" r:id="rId10"/>
    <p:sldId id="265" r:id="rId11"/>
    <p:sldId id="271" r:id="rId12"/>
    <p:sldId id="272" r:id="rId13"/>
    <p:sldId id="266" r:id="rId14"/>
    <p:sldId id="273" r:id="rId15"/>
    <p:sldId id="278" r:id="rId16"/>
    <p:sldId id="275" r:id="rId17"/>
    <p:sldId id="279" r:id="rId18"/>
    <p:sldId id="280" r:id="rId19"/>
    <p:sldId id="276" r:id="rId20"/>
    <p:sldId id="282" r:id="rId21"/>
    <p:sldId id="257"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1BBA3"/>
    <a:srgbClr val="6186BB"/>
    <a:srgbClr val="C1BBB5"/>
    <a:srgbClr val="4C6680"/>
    <a:srgbClr val="E1DAC8"/>
    <a:srgbClr val="FF3300"/>
    <a:srgbClr val="CD30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383D5-B699-4883-B635-00A50000A593}" type="datetimeFigureOut">
              <a:rPr lang="ru-RU" smtClean="0"/>
              <a:t>06.01.2021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32C19-FBF8-4165-BBA0-1172EEB3C689}" type="slidenum">
              <a:rPr lang="ru-RU" smtClean="0"/>
              <a:t>‹#›</a:t>
            </a:fld>
            <a:endParaRPr lang="ru-RU"/>
          </a:p>
        </p:txBody>
      </p:sp>
    </p:spTree>
    <p:extLst>
      <p:ext uri="{BB962C8B-B14F-4D97-AF65-F5344CB8AC3E}">
        <p14:creationId xmlns:p14="http://schemas.microsoft.com/office/powerpoint/2010/main" val="140285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2</a:t>
            </a:fld>
            <a:endParaRPr lang="ru-RU"/>
          </a:p>
        </p:txBody>
      </p:sp>
    </p:spTree>
    <p:extLst>
      <p:ext uri="{BB962C8B-B14F-4D97-AF65-F5344CB8AC3E}">
        <p14:creationId xmlns:p14="http://schemas.microsoft.com/office/powerpoint/2010/main" val="805308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11</a:t>
            </a:fld>
            <a:endParaRPr lang="ru-RU"/>
          </a:p>
        </p:txBody>
      </p:sp>
    </p:spTree>
    <p:extLst>
      <p:ext uri="{BB962C8B-B14F-4D97-AF65-F5344CB8AC3E}">
        <p14:creationId xmlns:p14="http://schemas.microsoft.com/office/powerpoint/2010/main" val="2947919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12</a:t>
            </a:fld>
            <a:endParaRPr lang="ru-RU"/>
          </a:p>
        </p:txBody>
      </p:sp>
    </p:spTree>
    <p:extLst>
      <p:ext uri="{BB962C8B-B14F-4D97-AF65-F5344CB8AC3E}">
        <p14:creationId xmlns:p14="http://schemas.microsoft.com/office/powerpoint/2010/main" val="4145345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13</a:t>
            </a:fld>
            <a:endParaRPr lang="ru-RU"/>
          </a:p>
        </p:txBody>
      </p:sp>
    </p:spTree>
    <p:extLst>
      <p:ext uri="{BB962C8B-B14F-4D97-AF65-F5344CB8AC3E}">
        <p14:creationId xmlns:p14="http://schemas.microsoft.com/office/powerpoint/2010/main" val="354988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14</a:t>
            </a:fld>
            <a:endParaRPr lang="ru-RU"/>
          </a:p>
        </p:txBody>
      </p:sp>
    </p:spTree>
    <p:extLst>
      <p:ext uri="{BB962C8B-B14F-4D97-AF65-F5344CB8AC3E}">
        <p14:creationId xmlns:p14="http://schemas.microsoft.com/office/powerpoint/2010/main" val="168544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15</a:t>
            </a:fld>
            <a:endParaRPr lang="ru-RU"/>
          </a:p>
        </p:txBody>
      </p:sp>
    </p:spTree>
    <p:extLst>
      <p:ext uri="{BB962C8B-B14F-4D97-AF65-F5344CB8AC3E}">
        <p14:creationId xmlns:p14="http://schemas.microsoft.com/office/powerpoint/2010/main" val="1707323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16</a:t>
            </a:fld>
            <a:endParaRPr lang="ru-RU"/>
          </a:p>
        </p:txBody>
      </p:sp>
    </p:spTree>
    <p:extLst>
      <p:ext uri="{BB962C8B-B14F-4D97-AF65-F5344CB8AC3E}">
        <p14:creationId xmlns:p14="http://schemas.microsoft.com/office/powerpoint/2010/main" val="1221485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17</a:t>
            </a:fld>
            <a:endParaRPr lang="ru-RU"/>
          </a:p>
        </p:txBody>
      </p:sp>
    </p:spTree>
    <p:extLst>
      <p:ext uri="{BB962C8B-B14F-4D97-AF65-F5344CB8AC3E}">
        <p14:creationId xmlns:p14="http://schemas.microsoft.com/office/powerpoint/2010/main" val="3388972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18</a:t>
            </a:fld>
            <a:endParaRPr lang="ru-RU"/>
          </a:p>
        </p:txBody>
      </p:sp>
    </p:spTree>
    <p:extLst>
      <p:ext uri="{BB962C8B-B14F-4D97-AF65-F5344CB8AC3E}">
        <p14:creationId xmlns:p14="http://schemas.microsoft.com/office/powerpoint/2010/main" val="1604108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19</a:t>
            </a:fld>
            <a:endParaRPr lang="ru-RU"/>
          </a:p>
        </p:txBody>
      </p:sp>
    </p:spTree>
    <p:extLst>
      <p:ext uri="{BB962C8B-B14F-4D97-AF65-F5344CB8AC3E}">
        <p14:creationId xmlns:p14="http://schemas.microsoft.com/office/powerpoint/2010/main" val="1895730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20</a:t>
            </a:fld>
            <a:endParaRPr lang="ru-RU"/>
          </a:p>
        </p:txBody>
      </p:sp>
    </p:spTree>
    <p:extLst>
      <p:ext uri="{BB962C8B-B14F-4D97-AF65-F5344CB8AC3E}">
        <p14:creationId xmlns:p14="http://schemas.microsoft.com/office/powerpoint/2010/main" val="362393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3</a:t>
            </a:fld>
            <a:endParaRPr lang="ru-RU"/>
          </a:p>
        </p:txBody>
      </p:sp>
    </p:spTree>
    <p:extLst>
      <p:ext uri="{BB962C8B-B14F-4D97-AF65-F5344CB8AC3E}">
        <p14:creationId xmlns:p14="http://schemas.microsoft.com/office/powerpoint/2010/main" val="38943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4</a:t>
            </a:fld>
            <a:endParaRPr lang="ru-RU"/>
          </a:p>
        </p:txBody>
      </p:sp>
    </p:spTree>
    <p:extLst>
      <p:ext uri="{BB962C8B-B14F-4D97-AF65-F5344CB8AC3E}">
        <p14:creationId xmlns:p14="http://schemas.microsoft.com/office/powerpoint/2010/main" val="3148006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5</a:t>
            </a:fld>
            <a:endParaRPr lang="ru-RU"/>
          </a:p>
        </p:txBody>
      </p:sp>
    </p:spTree>
    <p:extLst>
      <p:ext uri="{BB962C8B-B14F-4D97-AF65-F5344CB8AC3E}">
        <p14:creationId xmlns:p14="http://schemas.microsoft.com/office/powerpoint/2010/main" val="396692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6</a:t>
            </a:fld>
            <a:endParaRPr lang="ru-RU"/>
          </a:p>
        </p:txBody>
      </p:sp>
    </p:spTree>
    <p:extLst>
      <p:ext uri="{BB962C8B-B14F-4D97-AF65-F5344CB8AC3E}">
        <p14:creationId xmlns:p14="http://schemas.microsoft.com/office/powerpoint/2010/main" val="179274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7</a:t>
            </a:fld>
            <a:endParaRPr lang="ru-RU"/>
          </a:p>
        </p:txBody>
      </p:sp>
    </p:spTree>
    <p:extLst>
      <p:ext uri="{BB962C8B-B14F-4D97-AF65-F5344CB8AC3E}">
        <p14:creationId xmlns:p14="http://schemas.microsoft.com/office/powerpoint/2010/main" val="370168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8</a:t>
            </a:fld>
            <a:endParaRPr lang="ru-RU"/>
          </a:p>
        </p:txBody>
      </p:sp>
    </p:spTree>
    <p:extLst>
      <p:ext uri="{BB962C8B-B14F-4D97-AF65-F5344CB8AC3E}">
        <p14:creationId xmlns:p14="http://schemas.microsoft.com/office/powerpoint/2010/main" val="954027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9</a:t>
            </a:fld>
            <a:endParaRPr lang="ru-RU"/>
          </a:p>
        </p:txBody>
      </p:sp>
    </p:spTree>
    <p:extLst>
      <p:ext uri="{BB962C8B-B14F-4D97-AF65-F5344CB8AC3E}">
        <p14:creationId xmlns:p14="http://schemas.microsoft.com/office/powerpoint/2010/main" val="222058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9132C19-FBF8-4165-BBA0-1172EEB3C689}" type="slidenum">
              <a:rPr lang="ru-RU" smtClean="0"/>
              <a:t>10</a:t>
            </a:fld>
            <a:endParaRPr lang="ru-RU"/>
          </a:p>
        </p:txBody>
      </p:sp>
    </p:spTree>
    <p:extLst>
      <p:ext uri="{BB962C8B-B14F-4D97-AF65-F5344CB8AC3E}">
        <p14:creationId xmlns:p14="http://schemas.microsoft.com/office/powerpoint/2010/main" val="933456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7CDDAD-8A51-4136-9259-A185D4B7031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5EFC25B-5F4F-451E-A40E-E4010CC3D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7B06163-D6A4-4C94-B56C-FA278722AD27}"/>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5" name="Нижний колонтитул 4">
            <a:extLst>
              <a:ext uri="{FF2B5EF4-FFF2-40B4-BE49-F238E27FC236}">
                <a16:creationId xmlns:a16="http://schemas.microsoft.com/office/drawing/2014/main" id="{8D0ACF9A-821B-4465-B5E7-ECCAF255A3C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510A42E-0100-45BF-AFC2-ECF8AB9FD6C0}"/>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322290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0A2C9C-6026-4FB5-89D7-48713958A15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331749E-83F7-4ED8-8B58-5EBF16EFA2E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1C0949D-D667-4420-9735-0B6FF86768DF}"/>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5" name="Нижний колонтитул 4">
            <a:extLst>
              <a:ext uri="{FF2B5EF4-FFF2-40B4-BE49-F238E27FC236}">
                <a16:creationId xmlns:a16="http://schemas.microsoft.com/office/drawing/2014/main" id="{E76CDBFE-0362-4928-A04B-6B21444BBEB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5F6ABB7-ADBA-4AAE-B3B9-93FB331EE283}"/>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1501782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0EC8959-7349-4E89-ABBA-C2B20BA40F8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E15D9FEA-476F-4145-BE54-741AD5DBC79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28BDDC9-3031-4ABA-AD8E-CD2242F290EC}"/>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5" name="Нижний колонтитул 4">
            <a:extLst>
              <a:ext uri="{FF2B5EF4-FFF2-40B4-BE49-F238E27FC236}">
                <a16:creationId xmlns:a16="http://schemas.microsoft.com/office/drawing/2014/main" id="{E0B302CB-96F7-4FA1-96FA-C6AA4ADE39D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60ADA2F-3CE3-47A9-8A25-0FCEA8309B49}"/>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65368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35A7DC-C047-4EA8-85F5-37DE2567C1B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2341E59-2A73-43FD-BDA8-7F676C962F2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1DF23C-F324-439E-85F4-F3D67B4599C8}"/>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5" name="Нижний колонтитул 4">
            <a:extLst>
              <a:ext uri="{FF2B5EF4-FFF2-40B4-BE49-F238E27FC236}">
                <a16:creationId xmlns:a16="http://schemas.microsoft.com/office/drawing/2014/main" id="{245C5120-ACD7-4FC0-911B-6FB7004FD48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F03DC1-4731-4516-B638-CBF14BFBB20C}"/>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350040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593B0E-A6FC-43C3-A309-67CBED223A3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C80F562-EB00-4B9E-BAB5-E2859CC375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C9D1432-7046-4613-BC2B-292B8C96760E}"/>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5" name="Нижний колонтитул 4">
            <a:extLst>
              <a:ext uri="{FF2B5EF4-FFF2-40B4-BE49-F238E27FC236}">
                <a16:creationId xmlns:a16="http://schemas.microsoft.com/office/drawing/2014/main" id="{CF03AB69-E160-4B85-8139-B098FE76371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2B856FC-F705-44CE-B482-BE578D4AA3F0}"/>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107172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E8F4AA-C499-4D6B-96C4-9E7C3B11193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D201559-160E-4BBA-9DE2-004B8610ACF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4AB8E90-73AB-4222-93C9-2981ABBE929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1FB03C2-B46F-417C-B885-0D67DAE5F09C}"/>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6" name="Нижний колонтитул 5">
            <a:extLst>
              <a:ext uri="{FF2B5EF4-FFF2-40B4-BE49-F238E27FC236}">
                <a16:creationId xmlns:a16="http://schemas.microsoft.com/office/drawing/2014/main" id="{656E815E-B4C9-438A-9825-C90D68CDAC6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3E3506D-056D-40E9-B602-5A6F282FC5C2}"/>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323047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A48952-F1C3-4C4D-8D61-E4E9CC7402D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2D7C89F-685F-43DE-B255-F79D887B57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F0FDDA1-01E5-4701-A3E9-541BC4301D6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3175CA6-D539-4ECE-8619-6ED45A3EDB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7436A12-5E00-4649-9595-F80CE0465F9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C578E90-9BB9-4852-895C-E890A17EC50F}"/>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8" name="Нижний колонтитул 7">
            <a:extLst>
              <a:ext uri="{FF2B5EF4-FFF2-40B4-BE49-F238E27FC236}">
                <a16:creationId xmlns:a16="http://schemas.microsoft.com/office/drawing/2014/main" id="{F4F54850-36B8-4327-8252-02DE797CC8D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06286DB-6A8D-440A-8FA0-49A0DEFA57AC}"/>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1368825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B47E7E-A011-4907-9E8A-1D79FC58C16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7E35A91-87B0-4FDE-8BFA-CEA8EDDBFFB1}"/>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4" name="Нижний колонтитул 3">
            <a:extLst>
              <a:ext uri="{FF2B5EF4-FFF2-40B4-BE49-F238E27FC236}">
                <a16:creationId xmlns:a16="http://schemas.microsoft.com/office/drawing/2014/main" id="{1A375E36-DD5E-4535-BE59-1D901715E1D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6386F8D-CA25-4F53-8564-EDA4B15E3DA1}"/>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304773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3492988-F855-4877-9DBA-4C58FA70D8EF}"/>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3" name="Нижний колонтитул 2">
            <a:extLst>
              <a:ext uri="{FF2B5EF4-FFF2-40B4-BE49-F238E27FC236}">
                <a16:creationId xmlns:a16="http://schemas.microsoft.com/office/drawing/2014/main" id="{A82C9724-A379-4290-B278-5ADEA785166F}"/>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3288326-AAFD-4645-951B-B21EC4E2C9FD}"/>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320634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D81C1D-0231-4F58-9BB7-A8D1EDF1C21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D661BE2E-51D9-4DC2-AC0B-5F265DC72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CEBB051-B44E-4282-A008-80FAA0F1D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8593D7B-EBB5-4FCC-8BD7-BEDABEA681DF}"/>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6" name="Нижний колонтитул 5">
            <a:extLst>
              <a:ext uri="{FF2B5EF4-FFF2-40B4-BE49-F238E27FC236}">
                <a16:creationId xmlns:a16="http://schemas.microsoft.com/office/drawing/2014/main" id="{7013601C-5EF2-464E-9738-91B8906E775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993CE36-1A6F-4E43-AA9E-5D5A0EDBDB53}"/>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209800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90D358-3E50-4B28-BA22-9AF53462C85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D7854790-234C-462F-AFC8-CFD95FE07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481583B-A882-473C-AA2C-B01DBE87D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0E2BBEF-00BF-4F28-A668-03A828750BBB}"/>
              </a:ext>
            </a:extLst>
          </p:cNvPr>
          <p:cNvSpPr>
            <a:spLocks noGrp="1"/>
          </p:cNvSpPr>
          <p:nvPr>
            <p:ph type="dt" sz="half" idx="10"/>
          </p:nvPr>
        </p:nvSpPr>
        <p:spPr/>
        <p:txBody>
          <a:bodyPr/>
          <a:lstStyle/>
          <a:p>
            <a:fld id="{51DCFE0F-C2F1-4143-8E01-3AF7DD3CC012}" type="datetimeFigureOut">
              <a:rPr lang="ru-RU" smtClean="0"/>
              <a:t>06.01.2021</a:t>
            </a:fld>
            <a:endParaRPr lang="ru-RU"/>
          </a:p>
        </p:txBody>
      </p:sp>
      <p:sp>
        <p:nvSpPr>
          <p:cNvPr id="6" name="Нижний колонтитул 5">
            <a:extLst>
              <a:ext uri="{FF2B5EF4-FFF2-40B4-BE49-F238E27FC236}">
                <a16:creationId xmlns:a16="http://schemas.microsoft.com/office/drawing/2014/main" id="{89938ACD-89FB-4B3A-B4C9-9D7A72585C1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2C56BFF-4D2F-46F9-9392-B90F36DA03D2}"/>
              </a:ext>
            </a:extLst>
          </p:cNvPr>
          <p:cNvSpPr>
            <a:spLocks noGrp="1"/>
          </p:cNvSpPr>
          <p:nvPr>
            <p:ph type="sldNum" sz="quarter" idx="12"/>
          </p:nvPr>
        </p:nvSpPr>
        <p:spPr/>
        <p:txBody>
          <a:bodyPr/>
          <a:lstStyle/>
          <a:p>
            <a:fld id="{E3DE3586-5560-4BAE-AAC6-9C86C40327A2}" type="slidenum">
              <a:rPr lang="ru-RU" smtClean="0"/>
              <a:t>‹#›</a:t>
            </a:fld>
            <a:endParaRPr lang="ru-RU"/>
          </a:p>
        </p:txBody>
      </p:sp>
    </p:spTree>
    <p:extLst>
      <p:ext uri="{BB962C8B-B14F-4D97-AF65-F5344CB8AC3E}">
        <p14:creationId xmlns:p14="http://schemas.microsoft.com/office/powerpoint/2010/main" val="350446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B58D9E-4120-42F2-B7CC-9799C3361A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05D3AC0-FD37-4594-9827-4C4160A954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6B55109-F07C-45C6-9CBC-AD2298CC51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CFE0F-C2F1-4143-8E01-3AF7DD3CC012}" type="datetimeFigureOut">
              <a:rPr lang="ru-RU" smtClean="0"/>
              <a:t>06.01.2021</a:t>
            </a:fld>
            <a:endParaRPr lang="ru-RU"/>
          </a:p>
        </p:txBody>
      </p:sp>
      <p:sp>
        <p:nvSpPr>
          <p:cNvPr id="5" name="Нижний колонтитул 4">
            <a:extLst>
              <a:ext uri="{FF2B5EF4-FFF2-40B4-BE49-F238E27FC236}">
                <a16:creationId xmlns:a16="http://schemas.microsoft.com/office/drawing/2014/main" id="{9D8DC055-FCB0-41CF-A59E-8FD406019B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D207120-70B3-4CEC-86FC-74B55D44A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E3586-5560-4BAE-AAC6-9C86C40327A2}" type="slidenum">
              <a:rPr lang="ru-RU" smtClean="0"/>
              <a:t>‹#›</a:t>
            </a:fld>
            <a:endParaRPr lang="ru-RU"/>
          </a:p>
        </p:txBody>
      </p:sp>
    </p:spTree>
    <p:extLst>
      <p:ext uri="{BB962C8B-B14F-4D97-AF65-F5344CB8AC3E}">
        <p14:creationId xmlns:p14="http://schemas.microsoft.com/office/powerpoint/2010/main" val="3218257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jp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9.gif"/><Relationship Id="rId10" Type="http://schemas.openxmlformats.org/officeDocument/2006/relationships/image" Target="../media/image25.jpeg"/><Relationship Id="rId4" Type="http://schemas.openxmlformats.org/officeDocument/2006/relationships/image" Target="../media/image6.gif"/><Relationship Id="rId9"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gif"/><Relationship Id="rId4" Type="http://schemas.openxmlformats.org/officeDocument/2006/relationships/image" Target="../media/image6.gif"/></Relationships>
</file>

<file path=ppt/slides/_rels/slide1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jp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gif"/><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F9CEE2C-1B5E-4D13-9084-A2410F674924}"/>
              </a:ext>
            </a:extLst>
          </p:cNvPr>
          <p:cNvSpPr>
            <a:spLocks noGrp="1"/>
          </p:cNvSpPr>
          <p:nvPr>
            <p:ph idx="1"/>
          </p:nvPr>
        </p:nvSpPr>
        <p:spPr>
          <a:xfrm>
            <a:off x="3807657" y="3877897"/>
            <a:ext cx="8215532" cy="2082970"/>
          </a:xfrm>
        </p:spPr>
        <p:txBody>
          <a:bodyPr/>
          <a:lstStyle/>
          <a:p>
            <a:pPr marL="0" indent="0">
              <a:buNone/>
            </a:pPr>
            <a:r>
              <a:rPr kumimoji="0" lang="ru-RU" sz="9600" b="1" i="1"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otype Corsiva" panose="03010101010201010101" pitchFamily="66" charset="0"/>
                <a:ea typeface="+mj-ea"/>
                <a:cs typeface="+mj-cs"/>
              </a:rPr>
              <a:t>Новогодние чудо</a:t>
            </a:r>
            <a:endParaRPr lang="ru-RU" dirty="0"/>
          </a:p>
        </p:txBody>
      </p:sp>
    </p:spTree>
    <p:extLst>
      <p:ext uri="{BB962C8B-B14F-4D97-AF65-F5344CB8AC3E}">
        <p14:creationId xmlns:p14="http://schemas.microsoft.com/office/powerpoint/2010/main" val="3963565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510540" y="443941"/>
            <a:ext cx="11170920" cy="4439009"/>
          </a:xfrm>
        </p:spPr>
        <p:txBody>
          <a:bodyPr>
            <a:normAutofit fontScale="92500" lnSpcReduction="20000"/>
          </a:bodyPr>
          <a:lstStyle/>
          <a:p>
            <a:pPr algn="ctr"/>
            <a:r>
              <a:rPr lang="ru-RU" sz="5200" b="1" dirty="0">
                <a:solidFill>
                  <a:srgbClr val="6186BB"/>
                </a:solidFill>
                <a:effectLst>
                  <a:outerShdw blurRad="38100" dist="38100" dir="2700000" algn="tl">
                    <a:srgbClr val="000000">
                      <a:alpha val="43137"/>
                    </a:srgbClr>
                  </a:outerShdw>
                </a:effectLst>
                <a:latin typeface="Monotype Corsiva" panose="03010101010201010101" pitchFamily="66" charset="0"/>
              </a:rPr>
              <a:t>Рождественская звезда</a:t>
            </a:r>
          </a:p>
          <a:p>
            <a:pPr algn="ctr"/>
            <a:endParaRPr lang="ru-RU" dirty="0">
              <a:solidFill>
                <a:schemeClr val="tx1"/>
              </a:solidFill>
              <a:latin typeface="Monotype Corsiva" panose="03010101010201010101" pitchFamily="66" charset="0"/>
            </a:endParaRPr>
          </a:p>
          <a:p>
            <a:pPr algn="ctr"/>
            <a:r>
              <a:rPr lang="ru-RU" b="0" i="0" dirty="0">
                <a:solidFill>
                  <a:schemeClr val="tx1"/>
                </a:solidFill>
                <a:effectLst/>
                <a:latin typeface="Monotype Corsiva" panose="03010101010201010101" pitchFamily="66" charset="0"/>
              </a:rPr>
              <a:t>Особой радостью было изготовить Вифлеемскую звезду, которая должна была увенчать лесную красавицу. Легенда гласит: “Когда родился Божественный младенец, все возрадовались вокруг, все ликовало. У входа в пещеру, где родился Христос, стояли 3 дерева: пальма, маслина и елка. Они тоже хотели поднести свои дары Христу.</a:t>
            </a:r>
          </a:p>
          <a:p>
            <a:pPr algn="ctr"/>
            <a:r>
              <a:rPr lang="ru-RU" b="0" i="0" dirty="0">
                <a:solidFill>
                  <a:schemeClr val="tx1"/>
                </a:solidFill>
                <a:effectLst/>
                <a:latin typeface="Monotype Corsiva" panose="03010101010201010101" pitchFamily="66" charset="0"/>
              </a:rPr>
              <a:t>Пальма положила к ногам младенца роскошный лист, маслина наполнила душистым ароматом пещеру. Одной елке нечего дать. От смущения склонила она свои ветки низко к земле. Но вдруг тысяча разноцветных звездочек опустилась на ветки елки. Она стала такой нарядной и красивой, что когда младенец проснулся, его глаза остановились на прекрасной сияющей елке. Он улыбнулся и протянул к ней свои ручки.</a:t>
            </a:r>
          </a:p>
          <a:p>
            <a:pPr algn="ctr"/>
            <a:r>
              <a:rPr lang="ru-RU" b="0" i="0" dirty="0">
                <a:solidFill>
                  <a:schemeClr val="tx1"/>
                </a:solidFill>
                <a:effectLst/>
                <a:latin typeface="Monotype Corsiva" panose="03010101010201010101" pitchFamily="66" charset="0"/>
              </a:rPr>
              <a:t>Ангел спустился с небес и сказал елке: “Пусть будет тебе это наградой за твое смирение. Ты будешь всегда в вечнозеленом одеянии и каждый год будешь прославлять Рождество блестящими звездами, которые будут украшать твои ветви”.</a:t>
            </a:r>
          </a:p>
          <a:p>
            <a:pPr algn="ctr"/>
            <a:endParaRPr lang="ru-RU" b="0" i="0" dirty="0">
              <a:solidFill>
                <a:schemeClr val="tx1"/>
              </a:solidFill>
              <a:effectLst/>
              <a:latin typeface="Monotype Corsiva" panose="03010101010201010101" pitchFamily="66" charset="0"/>
            </a:endParaRPr>
          </a:p>
          <a:p>
            <a:pPr algn="ctr"/>
            <a:endParaRPr lang="en-US" dirty="0">
              <a:solidFill>
                <a:schemeClr val="tx1">
                  <a:lumMod val="95000"/>
                  <a:lumOff val="5000"/>
                </a:schemeClr>
              </a:solidFill>
            </a:endParaRPr>
          </a:p>
          <a:p>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10" name="Picture 30" descr="newy66">
            <a:extLst>
              <a:ext uri="{FF2B5EF4-FFF2-40B4-BE49-F238E27FC236}">
                <a16:creationId xmlns:a16="http://schemas.microsoft.com/office/drawing/2014/main" id="{FEBC40A9-074A-47CD-8AD7-C1491FACC0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246" y="306364"/>
            <a:ext cx="1224077" cy="11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А bc1">
            <a:extLst>
              <a:ext uri="{FF2B5EF4-FFF2-40B4-BE49-F238E27FC236}">
                <a16:creationId xmlns:a16="http://schemas.microsoft.com/office/drawing/2014/main" id="{19E79A12-D795-4016-B279-2C9693E1A07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34031" y="4924260"/>
            <a:ext cx="1600200" cy="161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1" descr="i?id=361028121-23-72&amp;n=21">
            <a:extLst>
              <a:ext uri="{FF2B5EF4-FFF2-40B4-BE49-F238E27FC236}">
                <a16:creationId xmlns:a16="http://schemas.microsoft.com/office/drawing/2014/main" id="{15377863-2D21-4B7A-ACE4-0729BB42A7E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7948" y="4609712"/>
            <a:ext cx="862784" cy="136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i?id=273472177-39-72&amp;n=21">
            <a:extLst>
              <a:ext uri="{FF2B5EF4-FFF2-40B4-BE49-F238E27FC236}">
                <a16:creationId xmlns:a16="http://schemas.microsoft.com/office/drawing/2014/main" id="{AAABAC05-3172-4E2F-8635-9A919C349A9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6876" y="4882950"/>
            <a:ext cx="1096505" cy="109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3" descr="i?id=94746610-55-72&amp;n=21">
            <a:extLst>
              <a:ext uri="{FF2B5EF4-FFF2-40B4-BE49-F238E27FC236}">
                <a16:creationId xmlns:a16="http://schemas.microsoft.com/office/drawing/2014/main" id="{B3535752-0711-4B83-992D-8DC6F73D026F}"/>
              </a:ext>
            </a:extLst>
          </p:cNvPr>
          <p:cNvPicPr>
            <a:picLocks noChangeAspect="1" noChangeArrowheads="1"/>
          </p:cNvPicPr>
          <p:nvPr/>
        </p:nvPicPr>
        <p:blipFill>
          <a:blip r:embed="rId8">
            <a:clrChange>
              <a:clrFrom>
                <a:srgbClr val="E5E8EF"/>
              </a:clrFrom>
              <a:clrTo>
                <a:srgbClr val="E5E8EF">
                  <a:alpha val="0"/>
                </a:srgbClr>
              </a:clrTo>
            </a:clrChange>
            <a:extLst>
              <a:ext uri="{28A0092B-C50C-407E-A947-70E740481C1C}">
                <a14:useLocalDpi xmlns:a14="http://schemas.microsoft.com/office/drawing/2010/main" val="0"/>
              </a:ext>
            </a:extLst>
          </a:blip>
          <a:srcRect/>
          <a:stretch>
            <a:fillRect/>
          </a:stretch>
        </p:blipFill>
        <p:spPr bwMode="auto">
          <a:xfrm>
            <a:off x="121424" y="4407799"/>
            <a:ext cx="1659044" cy="165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5" descr="i?id=143507675-00-72&amp;n=21">
            <a:extLst>
              <a:ext uri="{FF2B5EF4-FFF2-40B4-BE49-F238E27FC236}">
                <a16:creationId xmlns:a16="http://schemas.microsoft.com/office/drawing/2014/main" id="{4F94FB5B-EC1F-49DC-AD19-0727E4189FD5}"/>
              </a:ext>
            </a:extLst>
          </p:cNvPr>
          <p:cNvPicPr>
            <a:picLocks noChangeAspect="1" noChangeArrowheads="1"/>
          </p:cNvPicPr>
          <p:nvPr/>
        </p:nvPicPr>
        <p:blipFill>
          <a:blip r:embed="rId9">
            <a:clrChange>
              <a:clrFrom>
                <a:srgbClr val="B0ABA8"/>
              </a:clrFrom>
              <a:clrTo>
                <a:srgbClr val="B0ABA8">
                  <a:alpha val="0"/>
                </a:srgbClr>
              </a:clrTo>
            </a:clrChange>
            <a:extLst>
              <a:ext uri="{28A0092B-C50C-407E-A947-70E740481C1C}">
                <a14:useLocalDpi xmlns:a14="http://schemas.microsoft.com/office/drawing/2010/main" val="0"/>
              </a:ext>
            </a:extLst>
          </a:blip>
          <a:srcRect/>
          <a:stretch>
            <a:fillRect/>
          </a:stretch>
        </p:blipFill>
        <p:spPr bwMode="auto">
          <a:xfrm>
            <a:off x="8740551" y="5290857"/>
            <a:ext cx="1875043" cy="146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descr="i?id=188197767-44-72&amp;n=21">
            <a:extLst>
              <a:ext uri="{FF2B5EF4-FFF2-40B4-BE49-F238E27FC236}">
                <a16:creationId xmlns:a16="http://schemas.microsoft.com/office/drawing/2014/main" id="{4F37820B-8401-48F5-8241-8D94956636E3}"/>
              </a:ext>
            </a:extLst>
          </p:cNvPr>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32764" y="4593596"/>
            <a:ext cx="1039990" cy="968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7" descr="i?id=133768529-15-72&amp;n=21">
            <a:extLst>
              <a:ext uri="{FF2B5EF4-FFF2-40B4-BE49-F238E27FC236}">
                <a16:creationId xmlns:a16="http://schemas.microsoft.com/office/drawing/2014/main" id="{52654CEB-2FFD-4619-B6C8-242121BE6016}"/>
              </a:ext>
            </a:extLst>
          </p:cNvPr>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02236" y="5303864"/>
            <a:ext cx="862784" cy="115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000"/>
                                        <p:tgtEl>
                                          <p:spTgt spid="19"/>
                                        </p:tgtEl>
                                      </p:cBhvr>
                                    </p:animEffect>
                                    <p:anim calcmode="lin" valueType="num">
                                      <p:cBhvr>
                                        <p:cTn id="37" dur="2000" fill="hold"/>
                                        <p:tgtEl>
                                          <p:spTgt spid="19"/>
                                        </p:tgtEl>
                                        <p:attrNameLst>
                                          <p:attrName>ppt_w</p:attrName>
                                        </p:attrNameLst>
                                      </p:cBhvr>
                                      <p:tavLst>
                                        <p:tav tm="0" fmla="#ppt_w*sin(2.5*pi*$)">
                                          <p:val>
                                            <p:fltVal val="0"/>
                                          </p:val>
                                        </p:tav>
                                        <p:tav tm="100000">
                                          <p:val>
                                            <p:fltVal val="1"/>
                                          </p:val>
                                        </p:tav>
                                      </p:tavLst>
                                    </p:anim>
                                    <p:anim calcmode="lin" valueType="num">
                                      <p:cBhvr>
                                        <p:cTn id="38"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fade">
                                      <p:cBhvr>
                                        <p:cTn id="43" dur="500"/>
                                        <p:tgtEl>
                                          <p:spTgt spid="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fade">
                                      <p:cBhvr>
                                        <p:cTn id="48" dur="500"/>
                                        <p:tgtEl>
                                          <p:spTgt spid="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xEl>
                                              <p:pRg st="4" end="4"/>
                                            </p:txEl>
                                          </p:spTgt>
                                        </p:tgtEl>
                                        <p:attrNameLst>
                                          <p:attrName>style.visibility</p:attrName>
                                        </p:attrNameLst>
                                      </p:cBhvr>
                                      <p:to>
                                        <p:strVal val="visible"/>
                                      </p:to>
                                    </p:set>
                                    <p:animEffect transition="in" filter="fade">
                                      <p:cBhvr>
                                        <p:cTn id="5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1306596" y="306364"/>
            <a:ext cx="9578807" cy="3503636"/>
          </a:xfrm>
        </p:spPr>
        <p:txBody>
          <a:bodyPr>
            <a:normAutofit/>
          </a:bodyPr>
          <a:lstStyle/>
          <a:p>
            <a:pPr algn="ctr"/>
            <a:r>
              <a:rPr lang="ru-RU" sz="6000" b="1" dirty="0">
                <a:solidFill>
                  <a:srgbClr val="6186BB"/>
                </a:solidFill>
                <a:effectLst>
                  <a:outerShdw blurRad="38100" dist="38100" dir="2700000" algn="tl">
                    <a:srgbClr val="000000">
                      <a:alpha val="43137"/>
                    </a:srgbClr>
                  </a:outerShdw>
                </a:effectLst>
                <a:latin typeface="Monotype Corsiva" panose="03010101010201010101" pitchFamily="66" charset="0"/>
              </a:rPr>
              <a:t>Ангелы</a:t>
            </a:r>
            <a:endParaRPr lang="ru-RU" sz="3200" dirty="0">
              <a:solidFill>
                <a:schemeClr val="bg1">
                  <a:lumMod val="95000"/>
                </a:schemeClr>
              </a:solidFill>
              <a:effectLst>
                <a:outerShdw blurRad="38100" dist="38100" dir="2700000" algn="tl">
                  <a:srgbClr val="000000">
                    <a:alpha val="43137"/>
                  </a:srgbClr>
                </a:outerShdw>
              </a:effectLst>
              <a:latin typeface="Open Sans"/>
            </a:endParaRPr>
          </a:p>
          <a:p>
            <a:pPr algn="ctr"/>
            <a:r>
              <a:rPr lang="ru-RU" b="0" i="0" dirty="0">
                <a:solidFill>
                  <a:schemeClr val="bg1">
                    <a:lumMod val="95000"/>
                  </a:schemeClr>
                </a:solidFill>
                <a:effectLst/>
                <a:latin typeface="Monotype Corsiva" panose="03010101010201010101" pitchFamily="66" charset="0"/>
              </a:rPr>
              <a:t>Ангелы</a:t>
            </a:r>
            <a:r>
              <a:rPr lang="ru-RU" b="0" i="0" dirty="0">
                <a:solidFill>
                  <a:schemeClr val="tx1"/>
                </a:solidFill>
                <a:effectLst/>
                <a:latin typeface="Monotype Corsiva" panose="03010101010201010101" pitchFamily="66" charset="0"/>
              </a:rPr>
              <a:t> в христианстве являются святыми духами, которых сотворил Господь для защиты и помощи людям. Поэтому считалось, что при рождении каждому человеку дается свой особый  ангел-хранитель.</a:t>
            </a:r>
          </a:p>
          <a:p>
            <a:pPr algn="ctr"/>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10" name="Picture 30" descr="newy66">
            <a:extLst>
              <a:ext uri="{FF2B5EF4-FFF2-40B4-BE49-F238E27FC236}">
                <a16:creationId xmlns:a16="http://schemas.microsoft.com/office/drawing/2014/main" id="{FEBC40A9-074A-47CD-8AD7-C1491FACC0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246" y="306364"/>
            <a:ext cx="1224077" cy="11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a:extLst>
              <a:ext uri="{FF2B5EF4-FFF2-40B4-BE49-F238E27FC236}">
                <a16:creationId xmlns:a16="http://schemas.microsoft.com/office/drawing/2014/main" id="{073951AB-1D97-4368-9016-C896BF79BEC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05284" y="2840343"/>
            <a:ext cx="4174671" cy="371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6A2397D1-EF72-49A0-B88E-76884DC98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138" y="3057217"/>
            <a:ext cx="3042556" cy="3042556"/>
          </a:xfrm>
          <a:prstGeom prst="rect">
            <a:avLst/>
          </a:prstGeom>
        </p:spPr>
      </p:pic>
      <p:pic>
        <p:nvPicPr>
          <p:cNvPr id="7" name="Рисунок 6">
            <a:extLst>
              <a:ext uri="{FF2B5EF4-FFF2-40B4-BE49-F238E27FC236}">
                <a16:creationId xmlns:a16="http://schemas.microsoft.com/office/drawing/2014/main" id="{806A7675-5845-4DA5-9E7F-783F29AAD5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9829" y="3215809"/>
            <a:ext cx="2297101" cy="2725373"/>
          </a:xfrm>
          <a:prstGeom prst="rect">
            <a:avLst/>
          </a:prstGeom>
        </p:spPr>
      </p:pic>
    </p:spTree>
    <p:extLst>
      <p:ext uri="{BB962C8B-B14F-4D97-AF65-F5344CB8AC3E}">
        <p14:creationId xmlns:p14="http://schemas.microsoft.com/office/powerpoint/2010/main" val="12642037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1027143" y="467803"/>
            <a:ext cx="9875320" cy="3503636"/>
          </a:xfrm>
        </p:spPr>
        <p:txBody>
          <a:bodyPr>
            <a:normAutofit/>
          </a:bodyPr>
          <a:lstStyle/>
          <a:p>
            <a:pPr algn="ctr"/>
            <a:r>
              <a:rPr lang="ru-RU" sz="6000" b="1" dirty="0">
                <a:solidFill>
                  <a:srgbClr val="6186BB"/>
                </a:solidFill>
                <a:effectLst>
                  <a:outerShdw blurRad="38100" dist="38100" dir="2700000" algn="tl">
                    <a:srgbClr val="000000">
                      <a:alpha val="43137"/>
                    </a:srgbClr>
                  </a:outerShdw>
                </a:effectLst>
                <a:latin typeface="Monotype Corsiva" panose="03010101010201010101" pitchFamily="66" charset="0"/>
              </a:rPr>
              <a:t>Рождественские колокольчики</a:t>
            </a:r>
            <a:endParaRPr lang="ru-RU" b="0" i="0" dirty="0">
              <a:solidFill>
                <a:schemeClr val="tx1"/>
              </a:solidFill>
              <a:effectLst/>
              <a:latin typeface="Monotype Corsiva" panose="03010101010201010101" pitchFamily="66" charset="0"/>
            </a:endParaRPr>
          </a:p>
          <a:p>
            <a:pPr algn="ctr"/>
            <a:r>
              <a:rPr lang="ru-RU" b="0" i="0" dirty="0">
                <a:solidFill>
                  <a:schemeClr val="tx1"/>
                </a:solidFill>
                <a:effectLst/>
                <a:latin typeface="Monotype Corsiva" panose="03010101010201010101" pitchFamily="66" charset="0"/>
              </a:rPr>
              <a:t>        Звон, который они издают, распугивает злых духов и очищает пространство. В церквях на рождество всегда звучит колокольный звон, для того, чтобы все люди могли порадоваться пришествию в мир Христа. В рождественских украшениях колокольчики небольшие, стилизованные; изысканностью своей формы колокольчики подчеркивают торжество и красоту новогоднего праздника.</a:t>
            </a:r>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10" name="Picture 30" descr="newy66">
            <a:extLst>
              <a:ext uri="{FF2B5EF4-FFF2-40B4-BE49-F238E27FC236}">
                <a16:creationId xmlns:a16="http://schemas.microsoft.com/office/drawing/2014/main" id="{FEBC40A9-074A-47CD-8AD7-C1491FACC0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246" y="306364"/>
            <a:ext cx="1224077" cy="11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a:extLst>
              <a:ext uri="{FF2B5EF4-FFF2-40B4-BE49-F238E27FC236}">
                <a16:creationId xmlns:a16="http://schemas.microsoft.com/office/drawing/2014/main" id="{E0212F49-150B-4006-8673-F261BC4D47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17967" y="3764893"/>
            <a:ext cx="5790526" cy="244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0_6b839_ca48a759_XL">
            <a:extLst>
              <a:ext uri="{FF2B5EF4-FFF2-40B4-BE49-F238E27FC236}">
                <a16:creationId xmlns:a16="http://schemas.microsoft.com/office/drawing/2014/main" id="{62062B43-4413-4EF4-A2EC-98251B37F8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3401" y="3711783"/>
            <a:ext cx="1971764" cy="235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0_6b839_ca48a759_XL">
            <a:extLst>
              <a:ext uri="{FF2B5EF4-FFF2-40B4-BE49-F238E27FC236}">
                <a16:creationId xmlns:a16="http://schemas.microsoft.com/office/drawing/2014/main" id="{697AE42E-203C-41BE-B2E1-3406A5E2A5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325" y="3711782"/>
            <a:ext cx="1970462" cy="235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a:extLst>
              <a:ext uri="{FF2B5EF4-FFF2-40B4-BE49-F238E27FC236}">
                <a16:creationId xmlns:a16="http://schemas.microsoft.com/office/drawing/2014/main" id="{9827660A-8D75-45CF-9568-0404859C674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922874" y="306363"/>
            <a:ext cx="1124582" cy="283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7983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6522720" y="580684"/>
            <a:ext cx="5669280" cy="2071076"/>
          </a:xfrm>
        </p:spPr>
        <p:txBody>
          <a:bodyPr>
            <a:normAutofit/>
          </a:bodyPr>
          <a:lstStyle/>
          <a:p>
            <a:pPr algn="ctr"/>
            <a:r>
              <a:rPr lang="ru-RU" sz="4000" b="1" i="1" dirty="0">
                <a:solidFill>
                  <a:srgbClr val="FFFFFF"/>
                </a:solidFill>
                <a:effectLst/>
                <a:latin typeface="Monotype Corsiva" panose="03010101010201010101" pitchFamily="66" charset="0"/>
              </a:rPr>
              <a:t>С праздником вас! </a:t>
            </a:r>
          </a:p>
          <a:p>
            <a:pPr algn="ctr"/>
            <a:r>
              <a:rPr lang="ru-RU" sz="4000" b="1" i="1" dirty="0">
                <a:solidFill>
                  <a:srgbClr val="FFFFFF"/>
                </a:solidFill>
                <a:effectLst/>
                <a:latin typeface="Monotype Corsiva" panose="03010101010201010101" pitchFamily="66" charset="0"/>
              </a:rPr>
              <a:t>Счастья вам, радости!</a:t>
            </a:r>
          </a:p>
          <a:p>
            <a:pPr algn="ctr"/>
            <a:endParaRPr lang="ru-RU" dirty="0">
              <a:solidFill>
                <a:schemeClr val="tx1"/>
              </a:solidFill>
              <a:latin typeface="Monotype Corsiva" panose="03010101010201010101" pitchFamily="66" charset="0"/>
            </a:endParaRPr>
          </a:p>
          <a:p>
            <a:pPr algn="ctr"/>
            <a:endParaRPr lang="ru-RU" b="0" i="0" dirty="0">
              <a:solidFill>
                <a:schemeClr val="tx1"/>
              </a:solidFill>
              <a:effectLst/>
              <a:latin typeface="Monotype Corsiva" panose="03010101010201010101" pitchFamily="66" charset="0"/>
            </a:endParaRPr>
          </a:p>
          <a:p>
            <a:pPr algn="ctr"/>
            <a:endParaRPr lang="ru-RU" b="0" i="0" dirty="0">
              <a:solidFill>
                <a:schemeClr val="tx1"/>
              </a:solidFill>
              <a:effectLst/>
              <a:latin typeface="Monotype Corsiva" panose="03010101010201010101" pitchFamily="66" charset="0"/>
            </a:endParaRPr>
          </a:p>
          <a:p>
            <a:pPr algn="ctr"/>
            <a:endParaRPr lang="en-US" dirty="0">
              <a:solidFill>
                <a:schemeClr val="tx1">
                  <a:lumMod val="95000"/>
                  <a:lumOff val="5000"/>
                </a:schemeClr>
              </a:solidFill>
            </a:endParaRPr>
          </a:p>
          <a:p>
            <a:pPr algn="ctr"/>
            <a:endParaRPr lang="en-US" dirty="0">
              <a:solidFill>
                <a:schemeClr val="tx1">
                  <a:lumMod val="95000"/>
                  <a:lumOff val="5000"/>
                </a:schemeClr>
              </a:solidFill>
            </a:endParaRPr>
          </a:p>
          <a:p>
            <a:pPr algn="ctr"/>
            <a:endParaRPr lang="ru-RU" dirty="0">
              <a:solidFill>
                <a:schemeClr val="tx1">
                  <a:lumMod val="95000"/>
                  <a:lumOff val="5000"/>
                </a:schemeClr>
              </a:solidFill>
            </a:endParaRPr>
          </a:p>
        </p:txBody>
      </p:sp>
    </p:spTree>
    <p:extLst>
      <p:ext uri="{BB962C8B-B14F-4D97-AF65-F5344CB8AC3E}">
        <p14:creationId xmlns:p14="http://schemas.microsoft.com/office/powerpoint/2010/main" val="14558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3">
                                            <p:txEl>
                                              <p:pRg st="1" end="1"/>
                                            </p:txEl>
                                          </p:spTgt>
                                        </p:tgtEl>
                                        <p:attrNameLst>
                                          <p:attrName>r</p:attrName>
                                        </p:attrNameLst>
                                      </p:cBhvr>
                                    </p:animRot>
                                    <p:animRot by="-240000">
                                      <p:cBhvr>
                                        <p:cTn id="15" dur="200" fill="hold">
                                          <p:stCondLst>
                                            <p:cond delay="200"/>
                                          </p:stCondLst>
                                        </p:cTn>
                                        <p:tgtEl>
                                          <p:spTgt spid="3">
                                            <p:txEl>
                                              <p:pRg st="1" end="1"/>
                                            </p:txEl>
                                          </p:spTgt>
                                        </p:tgtEl>
                                        <p:attrNameLst>
                                          <p:attrName>r</p:attrName>
                                        </p:attrNameLst>
                                      </p:cBhvr>
                                    </p:animRot>
                                    <p:animRot by="240000">
                                      <p:cBhvr>
                                        <p:cTn id="16" dur="200" fill="hold">
                                          <p:stCondLst>
                                            <p:cond delay="400"/>
                                          </p:stCondLst>
                                        </p:cTn>
                                        <p:tgtEl>
                                          <p:spTgt spid="3">
                                            <p:txEl>
                                              <p:pRg st="1" end="1"/>
                                            </p:txEl>
                                          </p:spTgt>
                                        </p:tgtEl>
                                        <p:attrNameLst>
                                          <p:attrName>r</p:attrName>
                                        </p:attrNameLst>
                                      </p:cBhvr>
                                    </p:animRot>
                                    <p:animRot by="-240000">
                                      <p:cBhvr>
                                        <p:cTn id="17" dur="200" fill="hold">
                                          <p:stCondLst>
                                            <p:cond delay="600"/>
                                          </p:stCondLst>
                                        </p:cTn>
                                        <p:tgtEl>
                                          <p:spTgt spid="3">
                                            <p:txEl>
                                              <p:pRg st="1" end="1"/>
                                            </p:txEl>
                                          </p:spTgt>
                                        </p:tgtEl>
                                        <p:attrNameLst>
                                          <p:attrName>r</p:attrName>
                                        </p:attrNameLst>
                                      </p:cBhvr>
                                    </p:animRot>
                                    <p:animRot by="120000">
                                      <p:cBhvr>
                                        <p:cTn id="18" dur="200" fill="hold">
                                          <p:stCondLst>
                                            <p:cond delay="80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1E907A95-636D-4417-A2FC-5510F8401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28600"/>
            <a:ext cx="8534400" cy="6400800"/>
          </a:xfrm>
          <a:prstGeom prst="rect">
            <a:avLst/>
          </a:prstGeom>
        </p:spPr>
      </p:pic>
    </p:spTree>
    <p:extLst>
      <p:ext uri="{BB962C8B-B14F-4D97-AF65-F5344CB8AC3E}">
        <p14:creationId xmlns:p14="http://schemas.microsoft.com/office/powerpoint/2010/main" val="3005888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83A2E48-31E7-4AAC-8F6B-B41EFDEE8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0" y="323850"/>
            <a:ext cx="8572500" cy="6210300"/>
          </a:xfrm>
          <a:prstGeom prst="rect">
            <a:avLst/>
          </a:prstGeom>
        </p:spPr>
      </p:pic>
    </p:spTree>
    <p:extLst>
      <p:ext uri="{BB962C8B-B14F-4D97-AF65-F5344CB8AC3E}">
        <p14:creationId xmlns:p14="http://schemas.microsoft.com/office/powerpoint/2010/main" val="300927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7AA99E0-3029-49D8-9BC1-27FB12E6F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367" y="513276"/>
            <a:ext cx="4371779" cy="5831448"/>
          </a:xfrm>
          <a:prstGeom prst="rect">
            <a:avLst/>
          </a:prstGeom>
        </p:spPr>
      </p:pic>
      <p:pic>
        <p:nvPicPr>
          <p:cNvPr id="5" name="Рисунок 4">
            <a:extLst>
              <a:ext uri="{FF2B5EF4-FFF2-40B4-BE49-F238E27FC236}">
                <a16:creationId xmlns:a16="http://schemas.microsoft.com/office/drawing/2014/main" id="{1E42425B-BB1E-4861-99C8-86440C4F6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392382"/>
            <a:ext cx="5156604" cy="4073236"/>
          </a:xfrm>
          <a:prstGeom prst="rect">
            <a:avLst/>
          </a:prstGeom>
        </p:spPr>
      </p:pic>
    </p:spTree>
    <p:extLst>
      <p:ext uri="{BB962C8B-B14F-4D97-AF65-F5344CB8AC3E}">
        <p14:creationId xmlns:p14="http://schemas.microsoft.com/office/powerpoint/2010/main" val="2091487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4707FD9-BC27-42D7-8F50-CDDDD748C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58" y="1402080"/>
            <a:ext cx="5152920" cy="3671455"/>
          </a:xfrm>
          <a:prstGeom prst="rect">
            <a:avLst/>
          </a:prstGeom>
        </p:spPr>
      </p:pic>
      <p:pic>
        <p:nvPicPr>
          <p:cNvPr id="5" name="Рисунок 4">
            <a:extLst>
              <a:ext uri="{FF2B5EF4-FFF2-40B4-BE49-F238E27FC236}">
                <a16:creationId xmlns:a16="http://schemas.microsoft.com/office/drawing/2014/main" id="{7FFE7CB6-6515-4063-B82F-2B346BCB4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0187" y="1319954"/>
            <a:ext cx="5152921" cy="3835706"/>
          </a:xfrm>
          <a:prstGeom prst="rect">
            <a:avLst/>
          </a:prstGeom>
        </p:spPr>
      </p:pic>
    </p:spTree>
    <p:extLst>
      <p:ext uri="{BB962C8B-B14F-4D97-AF65-F5344CB8AC3E}">
        <p14:creationId xmlns:p14="http://schemas.microsoft.com/office/powerpoint/2010/main" val="223302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D22857F-2A77-48EB-B57A-932F77982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771" y="1661160"/>
            <a:ext cx="5483969" cy="3283527"/>
          </a:xfrm>
          <a:prstGeom prst="rect">
            <a:avLst/>
          </a:prstGeom>
        </p:spPr>
      </p:pic>
      <p:pic>
        <p:nvPicPr>
          <p:cNvPr id="5" name="Рисунок 4">
            <a:extLst>
              <a:ext uri="{FF2B5EF4-FFF2-40B4-BE49-F238E27FC236}">
                <a16:creationId xmlns:a16="http://schemas.microsoft.com/office/drawing/2014/main" id="{F0EBBFF8-5A94-4296-9E59-20F13004D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362990"/>
            <a:ext cx="5546476" cy="3879866"/>
          </a:xfrm>
          <a:prstGeom prst="rect">
            <a:avLst/>
          </a:prstGeom>
        </p:spPr>
      </p:pic>
    </p:spTree>
    <p:extLst>
      <p:ext uri="{BB962C8B-B14F-4D97-AF65-F5344CB8AC3E}">
        <p14:creationId xmlns:p14="http://schemas.microsoft.com/office/powerpoint/2010/main" val="3123303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3E5E2A3-1669-4598-AF7D-BBDCC5E12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071" y="1082040"/>
            <a:ext cx="5847683" cy="4181093"/>
          </a:xfrm>
          <a:prstGeom prst="rect">
            <a:avLst/>
          </a:prstGeom>
        </p:spPr>
      </p:pic>
      <p:pic>
        <p:nvPicPr>
          <p:cNvPr id="5" name="Рисунок 4">
            <a:extLst>
              <a:ext uri="{FF2B5EF4-FFF2-40B4-BE49-F238E27FC236}">
                <a16:creationId xmlns:a16="http://schemas.microsoft.com/office/drawing/2014/main" id="{CF9CBF7D-F5E6-41E2-8826-C46EE4AFA6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5029" y="228600"/>
            <a:ext cx="4181017" cy="6024521"/>
          </a:xfrm>
          <a:prstGeom prst="rect">
            <a:avLst/>
          </a:prstGeom>
        </p:spPr>
      </p:pic>
    </p:spTree>
    <p:extLst>
      <p:ext uri="{BB962C8B-B14F-4D97-AF65-F5344CB8AC3E}">
        <p14:creationId xmlns:p14="http://schemas.microsoft.com/office/powerpoint/2010/main" val="166566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510540" y="367324"/>
            <a:ext cx="11170920" cy="3503636"/>
          </a:xfrm>
        </p:spPr>
        <p:txBody>
          <a:bodyPr>
            <a:normAutofit/>
          </a:bodyPr>
          <a:lstStyle/>
          <a:p>
            <a:pPr algn="ctr"/>
            <a:r>
              <a:rPr lang="ru-RU" sz="4800" b="1" dirty="0">
                <a:solidFill>
                  <a:srgbClr val="6186BB"/>
                </a:solidFill>
                <a:effectLst>
                  <a:outerShdw blurRad="38100" dist="38100" dir="2700000" algn="tl">
                    <a:srgbClr val="000000">
                      <a:alpha val="43137"/>
                    </a:srgbClr>
                  </a:outerShdw>
                </a:effectLst>
                <a:latin typeface="Monotype Corsiva" panose="03010101010201010101" pitchFamily="66" charset="0"/>
              </a:rPr>
              <a:t>Рождество</a:t>
            </a:r>
            <a:r>
              <a:rPr lang="ru-RU" sz="4800" b="0" dirty="0">
                <a:solidFill>
                  <a:srgbClr val="6186BB"/>
                </a:solidFill>
                <a:effectLst>
                  <a:outerShdw blurRad="38100" dist="38100" dir="2700000" algn="tl">
                    <a:srgbClr val="000000">
                      <a:alpha val="43137"/>
                    </a:srgbClr>
                  </a:outerShdw>
                </a:effectLst>
                <a:latin typeface="Open Sans"/>
              </a:rPr>
              <a:t> </a:t>
            </a:r>
          </a:p>
          <a:p>
            <a:pPr algn="ctr"/>
            <a:r>
              <a:rPr lang="ru-RU" b="0" i="0" dirty="0">
                <a:solidFill>
                  <a:schemeClr val="tx1"/>
                </a:solidFill>
                <a:effectLst/>
                <a:latin typeface="Open Sans"/>
              </a:rPr>
              <a:t>- </a:t>
            </a:r>
            <a:r>
              <a:rPr lang="ru-RU" b="0" i="0" dirty="0">
                <a:solidFill>
                  <a:schemeClr val="tx1"/>
                </a:solidFill>
                <a:effectLst/>
                <a:latin typeface="Monotype Corsiva" panose="03010101010201010101" pitchFamily="66" charset="0"/>
              </a:rPr>
              <a:t>это самый главный</a:t>
            </a:r>
            <a:r>
              <a:rPr lang="en-US" b="0" i="0" dirty="0">
                <a:solidFill>
                  <a:schemeClr val="tx1"/>
                </a:solidFill>
                <a:effectLst/>
                <a:latin typeface="Monotype Corsiva" panose="03010101010201010101" pitchFamily="66" charset="0"/>
              </a:rPr>
              <a:t> </a:t>
            </a:r>
            <a:r>
              <a:rPr lang="ru-RU" b="0" i="0" dirty="0">
                <a:solidFill>
                  <a:schemeClr val="tx1"/>
                </a:solidFill>
                <a:effectLst/>
                <a:latin typeface="Monotype Corsiva" panose="03010101010201010101" pitchFamily="66" charset="0"/>
              </a:rPr>
              <a:t>религиозный (христианский) праздник.</a:t>
            </a:r>
          </a:p>
          <a:p>
            <a:pPr algn="ctr"/>
            <a:r>
              <a:rPr lang="ru-RU" b="0" i="0" dirty="0">
                <a:solidFill>
                  <a:schemeClr val="tx1"/>
                </a:solidFill>
                <a:effectLst/>
                <a:latin typeface="Monotype Corsiva" panose="03010101010201010101" pitchFamily="66" charset="0"/>
              </a:rPr>
              <a:t>Он посвящён рождению Иисуса Христа от своей матери Девы Марии. </a:t>
            </a:r>
          </a:p>
          <a:p>
            <a:pPr algn="ctr"/>
            <a:r>
              <a:rPr lang="ru-RU" b="0" i="0" dirty="0">
                <a:solidFill>
                  <a:schemeClr val="tx1"/>
                </a:solidFill>
                <a:effectLst/>
                <a:latin typeface="Monotype Corsiva" panose="03010101010201010101" pitchFamily="66" charset="0"/>
              </a:rPr>
              <a:t>Иисус Христос родился более 2000 лет назад в небольшом городе Вифлееме.</a:t>
            </a:r>
          </a:p>
          <a:p>
            <a:pPr algn="ctr"/>
            <a:r>
              <a:rPr lang="ru-RU" b="0" i="0" dirty="0">
                <a:solidFill>
                  <a:schemeClr val="tx1"/>
                </a:solidFill>
                <a:effectLst/>
                <a:latin typeface="Monotype Corsiva" panose="03010101010201010101" pitchFamily="66" charset="0"/>
              </a:rPr>
              <a:t>Деву Марию называют Богородицей.</a:t>
            </a:r>
          </a:p>
          <a:p>
            <a:endParaRPr lang="en-US" dirty="0">
              <a:solidFill>
                <a:schemeClr val="tx1">
                  <a:lumMod val="95000"/>
                  <a:lumOff val="5000"/>
                </a:schemeClr>
              </a:solidFill>
            </a:endParaRPr>
          </a:p>
          <a:p>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4" name="Рисунок 3">
            <a:extLst>
              <a:ext uri="{FF2B5EF4-FFF2-40B4-BE49-F238E27FC236}">
                <a16:creationId xmlns:a16="http://schemas.microsoft.com/office/drawing/2014/main" id="{25350540-FC79-45DF-938A-0216EB3705BF}"/>
              </a:ext>
            </a:extLst>
          </p:cNvPr>
          <p:cNvPicPr>
            <a:picLocks noChangeAspect="1"/>
          </p:cNvPicPr>
          <p:nvPr/>
        </p:nvPicPr>
        <p:blipFill>
          <a:blip r:embed="rId4"/>
          <a:stretch>
            <a:fillRect/>
          </a:stretch>
        </p:blipFill>
        <p:spPr>
          <a:xfrm>
            <a:off x="5493086" y="3429000"/>
            <a:ext cx="2279313" cy="2688065"/>
          </a:xfrm>
          <a:prstGeom prst="rect">
            <a:avLst/>
          </a:prstGeom>
        </p:spPr>
      </p:pic>
      <p:pic>
        <p:nvPicPr>
          <p:cNvPr id="5" name="Рисунок 4">
            <a:extLst>
              <a:ext uri="{FF2B5EF4-FFF2-40B4-BE49-F238E27FC236}">
                <a16:creationId xmlns:a16="http://schemas.microsoft.com/office/drawing/2014/main" id="{7F52F6FA-D87F-4CA4-B6FB-463C8F6BD32C}"/>
              </a:ext>
            </a:extLst>
          </p:cNvPr>
          <p:cNvPicPr>
            <a:picLocks noChangeAspect="1"/>
          </p:cNvPicPr>
          <p:nvPr/>
        </p:nvPicPr>
        <p:blipFill>
          <a:blip r:embed="rId5"/>
          <a:stretch>
            <a:fillRect/>
          </a:stretch>
        </p:blipFill>
        <p:spPr>
          <a:xfrm>
            <a:off x="8954500" y="3429000"/>
            <a:ext cx="2345959" cy="3061676"/>
          </a:xfrm>
          <a:prstGeom prst="rect">
            <a:avLst/>
          </a:prstGeom>
        </p:spPr>
      </p:pic>
      <p:pic>
        <p:nvPicPr>
          <p:cNvPr id="6" name="Рисунок 5">
            <a:extLst>
              <a:ext uri="{FF2B5EF4-FFF2-40B4-BE49-F238E27FC236}">
                <a16:creationId xmlns:a16="http://schemas.microsoft.com/office/drawing/2014/main" id="{A7B1779C-8A4C-47B8-99A7-97EB82511A95}"/>
              </a:ext>
            </a:extLst>
          </p:cNvPr>
          <p:cNvPicPr>
            <a:picLocks noChangeAspect="1"/>
          </p:cNvPicPr>
          <p:nvPr/>
        </p:nvPicPr>
        <p:blipFill>
          <a:blip r:embed="rId6"/>
          <a:stretch>
            <a:fillRect/>
          </a:stretch>
        </p:blipFill>
        <p:spPr>
          <a:xfrm>
            <a:off x="1059814" y="3443690"/>
            <a:ext cx="3585209" cy="2764405"/>
          </a:xfrm>
          <a:prstGeom prst="rect">
            <a:avLst/>
          </a:prstGeom>
        </p:spPr>
      </p:pic>
      <p:pic>
        <p:nvPicPr>
          <p:cNvPr id="15" name="Picture 30" descr="newy66">
            <a:extLst>
              <a:ext uri="{FF2B5EF4-FFF2-40B4-BE49-F238E27FC236}">
                <a16:creationId xmlns:a16="http://schemas.microsoft.com/office/drawing/2014/main" id="{B3BDEFFB-0AD3-413E-A981-834BFDF62C3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9230" y="248271"/>
            <a:ext cx="1185385" cy="11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257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1D7A66-3C4B-4891-9B2D-F75CECF7E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03" y="962903"/>
            <a:ext cx="4752943" cy="4932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DAE1F3A-E208-42BA-9E65-98E365D19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64732"/>
            <a:ext cx="5548415" cy="372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30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F7AB95-EE0D-40B7-A6BE-26DF80F5B9F9}"/>
              </a:ext>
            </a:extLst>
          </p:cNvPr>
          <p:cNvSpPr>
            <a:spLocks noGrp="1"/>
          </p:cNvSpPr>
          <p:nvPr>
            <p:ph type="title"/>
          </p:nvPr>
        </p:nvSpPr>
        <p:spPr>
          <a:xfrm>
            <a:off x="3611880" y="482597"/>
            <a:ext cx="5958840" cy="1148083"/>
          </a:xfrm>
        </p:spPr>
        <p:txBody>
          <a:bodyPr>
            <a:normAutofit/>
          </a:bodyPr>
          <a:lstStyle/>
          <a:p>
            <a:r>
              <a:rPr lang="ru-RU" sz="5400" b="1" i="1" dirty="0">
                <a:solidFill>
                  <a:srgbClr val="FF3300"/>
                </a:solidFill>
                <a:effectLst>
                  <a:outerShdw blurRad="38100" dist="38100" dir="2700000" algn="tl">
                    <a:srgbClr val="000000">
                      <a:alpha val="43137"/>
                    </a:srgbClr>
                  </a:outerShdw>
                </a:effectLst>
                <a:latin typeface="Monotype Corsiva" panose="03010101010201010101" pitchFamily="66" charset="0"/>
              </a:rPr>
              <a:t>ОБЯВЛЕНИЕ</a:t>
            </a:r>
            <a:endParaRPr lang="ru-RU" sz="5400" b="1" i="1" dirty="0">
              <a:solidFill>
                <a:srgbClr val="FF3300"/>
              </a:solidFill>
              <a:effectLst>
                <a:outerShdw blurRad="38100" dist="38100" dir="2700000" algn="tl">
                  <a:srgbClr val="000000">
                    <a:alpha val="43137"/>
                  </a:srgbClr>
                </a:outerShdw>
              </a:effectLst>
            </a:endParaRPr>
          </a:p>
        </p:txBody>
      </p:sp>
      <p:sp>
        <p:nvSpPr>
          <p:cNvPr id="3" name="Текст 2">
            <a:extLst>
              <a:ext uri="{FF2B5EF4-FFF2-40B4-BE49-F238E27FC236}">
                <a16:creationId xmlns:a16="http://schemas.microsoft.com/office/drawing/2014/main" id="{0A93ADD7-37D7-4AF7-9A1E-21E208F4510C}"/>
              </a:ext>
            </a:extLst>
          </p:cNvPr>
          <p:cNvSpPr>
            <a:spLocks noGrp="1"/>
          </p:cNvSpPr>
          <p:nvPr>
            <p:ph type="body" idx="1"/>
          </p:nvPr>
        </p:nvSpPr>
        <p:spPr>
          <a:xfrm>
            <a:off x="1627163" y="1694181"/>
            <a:ext cx="8168640" cy="3469637"/>
          </a:xfrm>
        </p:spPr>
        <p:txBody>
          <a:bodyPr>
            <a:normAutofit fontScale="77500" lnSpcReduction="20000"/>
          </a:bodyPr>
          <a:lstStyle/>
          <a:p>
            <a:pPr algn="ctr"/>
            <a:r>
              <a:rPr lang="ru-RU" sz="4600" dirty="0">
                <a:solidFill>
                  <a:schemeClr val="tx1">
                    <a:lumMod val="65000"/>
                    <a:lumOff val="35000"/>
                  </a:schemeClr>
                </a:solidFill>
                <a:effectLst>
                  <a:outerShdw blurRad="38100" dist="38100" dir="2700000" algn="tl">
                    <a:srgbClr val="000000">
                      <a:alpha val="43137"/>
                    </a:srgbClr>
                  </a:outerShdw>
                </a:effectLst>
                <a:latin typeface="Monotype Corsiva" panose="03010101010201010101" pitchFamily="66" charset="0"/>
                <a:ea typeface="+mj-ea"/>
                <a:cs typeface="+mj-cs"/>
              </a:rPr>
              <a:t>СДК х. Истомино приглашает участников </a:t>
            </a:r>
          </a:p>
          <a:p>
            <a:pPr algn="ctr"/>
            <a:r>
              <a:rPr lang="ru-RU" sz="4600" dirty="0">
                <a:solidFill>
                  <a:schemeClr val="tx1">
                    <a:lumMod val="65000"/>
                    <a:lumOff val="35000"/>
                  </a:schemeClr>
                </a:solidFill>
                <a:effectLst>
                  <a:outerShdw blurRad="38100" dist="38100" dir="2700000" algn="tl">
                    <a:srgbClr val="000000">
                      <a:alpha val="43137"/>
                    </a:srgbClr>
                  </a:outerShdw>
                </a:effectLst>
                <a:latin typeface="Monotype Corsiva" panose="03010101010201010101" pitchFamily="66" charset="0"/>
                <a:ea typeface="+mj-ea"/>
                <a:cs typeface="+mj-cs"/>
              </a:rPr>
              <a:t>клубного формирования </a:t>
            </a:r>
          </a:p>
          <a:p>
            <a:pPr algn="ctr"/>
            <a:r>
              <a:rPr lang="ru-RU" sz="4600" dirty="0">
                <a:solidFill>
                  <a:schemeClr val="tx1">
                    <a:lumMod val="65000"/>
                    <a:lumOff val="35000"/>
                  </a:schemeClr>
                </a:solidFill>
                <a:effectLst>
                  <a:outerShdw blurRad="38100" dist="38100" dir="2700000" algn="tl">
                    <a:srgbClr val="000000">
                      <a:alpha val="43137"/>
                    </a:srgbClr>
                  </a:outerShdw>
                </a:effectLst>
                <a:latin typeface="Monotype Corsiva" panose="03010101010201010101" pitchFamily="66" charset="0"/>
                <a:ea typeface="+mj-ea"/>
                <a:cs typeface="+mj-cs"/>
              </a:rPr>
              <a:t>«Город мастеров»</a:t>
            </a:r>
          </a:p>
          <a:p>
            <a:pPr algn="ctr"/>
            <a:endParaRPr lang="ru-RU" sz="1400" b="1" i="1" dirty="0">
              <a:solidFill>
                <a:schemeClr val="accent1">
                  <a:lumMod val="75000"/>
                </a:schemeClr>
              </a:solidFill>
              <a:effectLst>
                <a:outerShdw blurRad="38100" dist="38100" dir="2700000" algn="tl">
                  <a:srgbClr val="000000">
                    <a:alpha val="43137"/>
                  </a:srgbClr>
                </a:outerShdw>
              </a:effectLst>
              <a:latin typeface="Monotype Corsiva" panose="03010101010201010101" pitchFamily="66" charset="0"/>
              <a:ea typeface="+mj-ea"/>
              <a:cs typeface="+mj-cs"/>
            </a:endParaRPr>
          </a:p>
          <a:p>
            <a:pPr algn="ctr"/>
            <a:r>
              <a:rPr lang="ru-RU" sz="4400" b="1" i="1" dirty="0">
                <a:solidFill>
                  <a:schemeClr val="accent1">
                    <a:lumMod val="75000"/>
                  </a:schemeClr>
                </a:solidFill>
                <a:effectLst>
                  <a:outerShdw blurRad="38100" dist="38100" dir="2700000" algn="tl">
                    <a:srgbClr val="000000">
                      <a:alpha val="43137"/>
                    </a:srgbClr>
                  </a:outerShdw>
                </a:effectLst>
                <a:latin typeface="Monotype Corsiva" panose="03010101010201010101" pitchFamily="66" charset="0"/>
                <a:ea typeface="+mj-ea"/>
                <a:cs typeface="+mj-cs"/>
              </a:rPr>
              <a:t>6 января            12:30</a:t>
            </a:r>
          </a:p>
          <a:p>
            <a:pPr algn="ctr"/>
            <a:endParaRPr lang="ru-RU" sz="1400" b="1" i="1" dirty="0">
              <a:solidFill>
                <a:schemeClr val="accent1">
                  <a:lumMod val="75000"/>
                </a:schemeClr>
              </a:solidFill>
              <a:effectLst>
                <a:outerShdw blurRad="38100" dist="38100" dir="2700000" algn="tl">
                  <a:srgbClr val="000000">
                    <a:alpha val="43137"/>
                  </a:srgbClr>
                </a:outerShdw>
              </a:effectLst>
              <a:latin typeface="Monotype Corsiva" panose="03010101010201010101" pitchFamily="66" charset="0"/>
              <a:ea typeface="+mj-ea"/>
              <a:cs typeface="+mj-cs"/>
            </a:endParaRPr>
          </a:p>
          <a:p>
            <a:pPr algn="ctr"/>
            <a:r>
              <a:rPr lang="ru-RU" sz="4100" dirty="0">
                <a:solidFill>
                  <a:schemeClr val="tx1">
                    <a:lumMod val="65000"/>
                    <a:lumOff val="35000"/>
                  </a:schemeClr>
                </a:solidFill>
                <a:effectLst>
                  <a:outerShdw blurRad="38100" dist="38100" dir="2700000" algn="tl">
                    <a:srgbClr val="000000">
                      <a:alpha val="43137"/>
                    </a:srgbClr>
                  </a:outerShdw>
                </a:effectLst>
                <a:latin typeface="Monotype Corsiva" panose="03010101010201010101" pitchFamily="66" charset="0"/>
                <a:ea typeface="+mj-ea"/>
                <a:cs typeface="+mj-cs"/>
              </a:rPr>
              <a:t>Развлекательная программа</a:t>
            </a:r>
          </a:p>
          <a:p>
            <a:pPr algn="ctr"/>
            <a:r>
              <a:rPr lang="ru-RU" sz="4100" dirty="0">
                <a:solidFill>
                  <a:schemeClr val="tx1">
                    <a:lumMod val="65000"/>
                    <a:lumOff val="35000"/>
                  </a:schemeClr>
                </a:solidFill>
                <a:effectLst>
                  <a:outerShdw blurRad="38100" dist="38100" dir="2700000" algn="tl">
                    <a:srgbClr val="000000">
                      <a:alpha val="43137"/>
                    </a:srgbClr>
                  </a:outerShdw>
                </a:effectLst>
                <a:latin typeface="Monotype Corsiva" panose="03010101010201010101" pitchFamily="66" charset="0"/>
                <a:ea typeface="+mj-ea"/>
                <a:cs typeface="+mj-cs"/>
              </a:rPr>
              <a:t>«Новогодние чудо»</a:t>
            </a:r>
          </a:p>
          <a:p>
            <a:pPr algn="ctr"/>
            <a:endParaRPr lang="ru-RU" sz="5400" dirty="0">
              <a:solidFill>
                <a:schemeClr val="tx1">
                  <a:lumMod val="75000"/>
                  <a:lumOff val="25000"/>
                </a:schemeClr>
              </a:solidFill>
            </a:endParaRPr>
          </a:p>
        </p:txBody>
      </p:sp>
    </p:spTree>
    <p:extLst>
      <p:ext uri="{BB962C8B-B14F-4D97-AF65-F5344CB8AC3E}">
        <p14:creationId xmlns:p14="http://schemas.microsoft.com/office/powerpoint/2010/main" val="2184541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1253067" y="367324"/>
            <a:ext cx="10428392" cy="3503636"/>
          </a:xfrm>
        </p:spPr>
        <p:txBody>
          <a:bodyPr>
            <a:normAutofit/>
          </a:bodyPr>
          <a:lstStyle/>
          <a:p>
            <a:pPr algn="ctr"/>
            <a:r>
              <a:rPr lang="ru-RU" sz="4800" b="1" dirty="0">
                <a:solidFill>
                  <a:srgbClr val="6186BB"/>
                </a:solidFill>
                <a:effectLst>
                  <a:outerShdw blurRad="38100" dist="38100" dir="2700000" algn="tl">
                    <a:srgbClr val="000000">
                      <a:alpha val="43137"/>
                    </a:srgbClr>
                  </a:outerShdw>
                </a:effectLst>
                <a:latin typeface="Monotype Corsiva" panose="03010101010201010101" pitchFamily="66" charset="0"/>
              </a:rPr>
              <a:t>Рождество</a:t>
            </a:r>
            <a:r>
              <a:rPr lang="ru-RU" sz="4800" b="0" dirty="0">
                <a:solidFill>
                  <a:srgbClr val="6186BB"/>
                </a:solidFill>
                <a:effectLst>
                  <a:outerShdw blurRad="38100" dist="38100" dir="2700000" algn="tl">
                    <a:srgbClr val="000000">
                      <a:alpha val="43137"/>
                    </a:srgbClr>
                  </a:outerShdw>
                </a:effectLst>
                <a:latin typeface="Open Sans"/>
              </a:rPr>
              <a:t> </a:t>
            </a:r>
          </a:p>
          <a:p>
            <a:pPr algn="ctr"/>
            <a:r>
              <a:rPr lang="ru-RU" b="0" i="0" dirty="0">
                <a:solidFill>
                  <a:schemeClr val="tx1"/>
                </a:solidFill>
                <a:effectLst/>
                <a:latin typeface="Monotype Corsiva" panose="03010101010201010101" pitchFamily="66" charset="0"/>
              </a:rPr>
              <a:t>Первые люди были бессмертны, но </a:t>
            </a:r>
            <a:r>
              <a:rPr lang="ru-RU" dirty="0">
                <a:solidFill>
                  <a:schemeClr val="tx1"/>
                </a:solidFill>
                <a:latin typeface="Monotype Corsiva" panose="03010101010201010101" pitchFamily="66" charset="0"/>
              </a:rPr>
              <a:t>л</a:t>
            </a:r>
            <a:r>
              <a:rPr lang="ru-RU" b="0" i="0" dirty="0">
                <a:solidFill>
                  <a:schemeClr val="tx1"/>
                </a:solidFill>
                <a:effectLst/>
                <a:latin typeface="Monotype Corsiva" panose="03010101010201010101" pitchFamily="66" charset="0"/>
              </a:rPr>
              <a:t>юди забыли Бога. Мир погрузился во зло.</a:t>
            </a:r>
          </a:p>
          <a:p>
            <a:pPr algn="ctr"/>
            <a:r>
              <a:rPr lang="ru-RU" b="0" i="0" dirty="0">
                <a:solidFill>
                  <a:schemeClr val="tx1"/>
                </a:solidFill>
                <a:effectLst/>
                <a:latin typeface="Monotype Corsiva" panose="03010101010201010101" pitchFamily="66" charset="0"/>
              </a:rPr>
              <a:t> </a:t>
            </a:r>
            <a:r>
              <a:rPr lang="ru-RU" dirty="0">
                <a:solidFill>
                  <a:schemeClr val="tx1"/>
                </a:solidFill>
                <a:latin typeface="Monotype Corsiva" panose="03010101010201010101" pitchFamily="66" charset="0"/>
              </a:rPr>
              <a:t>З</a:t>
            </a:r>
            <a:r>
              <a:rPr lang="ru-RU" b="0" i="0" dirty="0">
                <a:solidFill>
                  <a:schemeClr val="tx1"/>
                </a:solidFill>
                <a:effectLst/>
                <a:latin typeface="Monotype Corsiva" panose="03010101010201010101" pitchFamily="66" charset="0"/>
              </a:rPr>
              <a:t>ажглась Вифлеемская звезда на небосклоне. Господь послал для нашего спасения Сына своего. Люди снова стали сынами божьими. Иисус Христос своей смертью искупил наши грехи. Этот праздник называют матерью всех праздников мира. Он учит нас верить, воспитывает наше сердце, чтобы научились прощать, сочувствовать, понимать друг друга, терпимо относиться к недостаткам других – одним слово, чтобы мы научились любить окружающих людей.</a:t>
            </a:r>
            <a:endParaRPr lang="ru-RU" dirty="0">
              <a:solidFill>
                <a:schemeClr val="tx1">
                  <a:lumMod val="95000"/>
                  <a:lumOff val="5000"/>
                </a:schemeClr>
              </a:solidFill>
            </a:endParaRPr>
          </a:p>
        </p:txBody>
      </p:sp>
      <p:pic>
        <p:nvPicPr>
          <p:cNvPr id="15" name="Picture 30" descr="newy66">
            <a:extLst>
              <a:ext uri="{FF2B5EF4-FFF2-40B4-BE49-F238E27FC236}">
                <a16:creationId xmlns:a16="http://schemas.microsoft.com/office/drawing/2014/main" id="{B3BDEFFB-0AD3-413E-A981-834BFDF62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9230" y="248271"/>
            <a:ext cx="1185385" cy="11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C1CB4088-AA54-4182-B622-2C90DCFA3BEF}"/>
              </a:ext>
            </a:extLst>
          </p:cNvPr>
          <p:cNvPicPr>
            <a:picLocks noChangeAspect="1"/>
          </p:cNvPicPr>
          <p:nvPr/>
        </p:nvPicPr>
        <p:blipFill>
          <a:blip r:embed="rId5"/>
          <a:stretch>
            <a:fillRect/>
          </a:stretch>
        </p:blipFill>
        <p:spPr>
          <a:xfrm>
            <a:off x="8346916" y="3608018"/>
            <a:ext cx="3015207" cy="2977751"/>
          </a:xfrm>
          <a:prstGeom prst="rect">
            <a:avLst/>
          </a:prstGeom>
        </p:spPr>
      </p:pic>
      <p:pic>
        <p:nvPicPr>
          <p:cNvPr id="8" name="Picture 35" descr="i?id=143507675-00-72&amp;n=21">
            <a:extLst>
              <a:ext uri="{FF2B5EF4-FFF2-40B4-BE49-F238E27FC236}">
                <a16:creationId xmlns:a16="http://schemas.microsoft.com/office/drawing/2014/main" id="{A736BA44-756D-46BD-A109-226AC1CDB335}"/>
              </a:ext>
            </a:extLst>
          </p:cNvPr>
          <p:cNvPicPr>
            <a:picLocks noChangeAspect="1" noChangeArrowheads="1"/>
          </p:cNvPicPr>
          <p:nvPr/>
        </p:nvPicPr>
        <p:blipFill>
          <a:blip r:embed="rId6">
            <a:clrChange>
              <a:clrFrom>
                <a:srgbClr val="B0ABA8"/>
              </a:clrFrom>
              <a:clrTo>
                <a:srgbClr val="B0ABA8">
                  <a:alpha val="0"/>
                </a:srgbClr>
              </a:clrTo>
            </a:clrChange>
            <a:extLst>
              <a:ext uri="{28A0092B-C50C-407E-A947-70E740481C1C}">
                <a14:useLocalDpi xmlns:a14="http://schemas.microsoft.com/office/drawing/2010/main" val="0"/>
              </a:ext>
            </a:extLst>
          </a:blip>
          <a:srcRect/>
          <a:stretch>
            <a:fillRect/>
          </a:stretch>
        </p:blipFill>
        <p:spPr bwMode="auto">
          <a:xfrm>
            <a:off x="1188447" y="3914971"/>
            <a:ext cx="3015207" cy="2355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5" descr="А bc1">
            <a:extLst>
              <a:ext uri="{FF2B5EF4-FFF2-40B4-BE49-F238E27FC236}">
                <a16:creationId xmlns:a16="http://schemas.microsoft.com/office/drawing/2014/main" id="{CE6F564A-B08F-4F62-AA5A-DF845FB4B96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22638" y="3990012"/>
            <a:ext cx="2253787" cy="228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0621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1059814" y="367324"/>
            <a:ext cx="10621646" cy="3503636"/>
          </a:xfrm>
        </p:spPr>
        <p:txBody>
          <a:bodyPr>
            <a:normAutofit/>
          </a:bodyPr>
          <a:lstStyle/>
          <a:p>
            <a:pPr algn="ctr"/>
            <a:r>
              <a:rPr lang="ru-RU" sz="4800" b="1" dirty="0">
                <a:solidFill>
                  <a:srgbClr val="6186BB"/>
                </a:solidFill>
                <a:effectLst>
                  <a:outerShdw blurRad="38100" dist="38100" dir="2700000" algn="tl">
                    <a:srgbClr val="000000">
                      <a:alpha val="43137"/>
                    </a:srgbClr>
                  </a:outerShdw>
                </a:effectLst>
                <a:latin typeface="Monotype Corsiva" panose="03010101010201010101" pitchFamily="66" charset="0"/>
              </a:rPr>
              <a:t>Рождество</a:t>
            </a:r>
            <a:r>
              <a:rPr lang="ru-RU" sz="4800" b="0" dirty="0">
                <a:solidFill>
                  <a:srgbClr val="6186BB"/>
                </a:solidFill>
                <a:effectLst>
                  <a:outerShdw blurRad="38100" dist="38100" dir="2700000" algn="tl">
                    <a:srgbClr val="000000">
                      <a:alpha val="43137"/>
                    </a:srgbClr>
                  </a:outerShdw>
                </a:effectLst>
                <a:latin typeface="Open Sans"/>
              </a:rPr>
              <a:t> </a:t>
            </a:r>
          </a:p>
          <a:p>
            <a:pPr algn="ctr"/>
            <a:r>
              <a:rPr lang="ru-RU" b="0" i="0" dirty="0">
                <a:solidFill>
                  <a:schemeClr val="tx1"/>
                </a:solidFill>
                <a:effectLst/>
                <a:latin typeface="Monotype Corsiva" panose="03010101010201010101" pitchFamily="66" charset="0"/>
              </a:rPr>
              <a:t>Иисус родился простым человеком и рос в обычной семье. </a:t>
            </a:r>
          </a:p>
          <a:p>
            <a:pPr algn="ctr"/>
            <a:r>
              <a:rPr lang="ru-RU" b="0" i="0" dirty="0">
                <a:solidFill>
                  <a:schemeClr val="tx1"/>
                </a:solidFill>
                <a:effectLst/>
                <a:latin typeface="Monotype Corsiva" panose="03010101010201010101" pitchFamily="66" charset="0"/>
              </a:rPr>
              <a:t>Христос родился для того, чтобы искупить грехи всех людей. Он принес в мир добро и свет. Иисус исцелял от страданий и болезней: слепые начинали видеть, глухие – слышать, а хромые – ходить.</a:t>
            </a:r>
          </a:p>
          <a:p>
            <a:pPr algn="ctr"/>
            <a:r>
              <a:rPr lang="ru-RU" b="0" i="0" dirty="0">
                <a:solidFill>
                  <a:schemeClr val="tx1"/>
                </a:solidFill>
                <a:effectLst/>
                <a:latin typeface="Monotype Corsiva" panose="03010101010201010101" pitchFamily="66" charset="0"/>
              </a:rPr>
              <a:t>Иисус хотел, чтобы люди становились лучше, чтобы мы стали подобными богу.</a:t>
            </a:r>
          </a:p>
          <a:p>
            <a:pPr algn="ctr"/>
            <a:endParaRPr lang="en-US" dirty="0">
              <a:solidFill>
                <a:schemeClr val="tx1">
                  <a:lumMod val="95000"/>
                  <a:lumOff val="5000"/>
                </a:schemeClr>
              </a:solidFill>
            </a:endParaRPr>
          </a:p>
          <a:p>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15" name="Picture 30" descr="newy66">
            <a:extLst>
              <a:ext uri="{FF2B5EF4-FFF2-40B4-BE49-F238E27FC236}">
                <a16:creationId xmlns:a16="http://schemas.microsoft.com/office/drawing/2014/main" id="{B3BDEFFB-0AD3-413E-A981-834BFDF62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9230" y="248271"/>
            <a:ext cx="1185385" cy="11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ED91EB31-51EE-4B0B-AC3D-3E7FD598553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67128" y="3429000"/>
            <a:ext cx="3807018" cy="285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0849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413442" y="306364"/>
            <a:ext cx="11170920" cy="3503636"/>
          </a:xfrm>
        </p:spPr>
        <p:txBody>
          <a:bodyPr>
            <a:normAutofit/>
          </a:bodyPr>
          <a:lstStyle/>
          <a:p>
            <a:pPr algn="ctr"/>
            <a:r>
              <a:rPr lang="ru-RU" sz="4800" b="1" dirty="0">
                <a:solidFill>
                  <a:srgbClr val="6186BB"/>
                </a:solidFill>
                <a:effectLst>
                  <a:outerShdw blurRad="38100" dist="38100" dir="2700000" algn="tl">
                    <a:srgbClr val="000000">
                      <a:alpha val="43137"/>
                    </a:srgbClr>
                  </a:outerShdw>
                </a:effectLst>
                <a:latin typeface="Monotype Corsiva" panose="03010101010201010101" pitchFamily="66" charset="0"/>
              </a:rPr>
              <a:t>Календарь Рождества</a:t>
            </a:r>
            <a:r>
              <a:rPr lang="ru-RU" sz="4800" b="0" dirty="0">
                <a:solidFill>
                  <a:srgbClr val="6186BB"/>
                </a:solidFill>
                <a:effectLst>
                  <a:outerShdw blurRad="38100" dist="38100" dir="2700000" algn="tl">
                    <a:srgbClr val="000000">
                      <a:alpha val="43137"/>
                    </a:srgbClr>
                  </a:outerShdw>
                </a:effectLst>
                <a:latin typeface="Open Sans"/>
              </a:rPr>
              <a:t> </a:t>
            </a:r>
          </a:p>
          <a:p>
            <a:pPr algn="ctr"/>
            <a:endParaRPr lang="ru-RU" sz="800" b="0" dirty="0">
              <a:solidFill>
                <a:srgbClr val="6186BB"/>
              </a:solidFill>
              <a:effectLst>
                <a:outerShdw blurRad="38100" dist="38100" dir="2700000" algn="tl">
                  <a:srgbClr val="000000">
                    <a:alpha val="43137"/>
                  </a:srgbClr>
                </a:outerShdw>
              </a:effectLst>
              <a:latin typeface="Open Sans"/>
            </a:endParaRPr>
          </a:p>
          <a:p>
            <a:pPr algn="ctr"/>
            <a:r>
              <a:rPr lang="ru-RU" b="0" i="0" dirty="0">
                <a:solidFill>
                  <a:schemeClr val="bg1">
                    <a:lumMod val="95000"/>
                  </a:schemeClr>
                </a:solidFill>
                <a:effectLst/>
                <a:latin typeface="Monotype Corsiva" panose="03010101010201010101" pitchFamily="66" charset="0"/>
              </a:rPr>
              <a:t>Рождественский пост </a:t>
            </a:r>
            <a:r>
              <a:rPr lang="ru-RU" b="0" i="0" dirty="0">
                <a:solidFill>
                  <a:schemeClr val="tx1"/>
                </a:solidFill>
                <a:effectLst/>
                <a:latin typeface="Monotype Corsiva" panose="03010101010201010101" pitchFamily="66" charset="0"/>
              </a:rPr>
              <a:t>–  с  ноября по  6 января;</a:t>
            </a:r>
          </a:p>
          <a:p>
            <a:pPr algn="ctr"/>
            <a:r>
              <a:rPr lang="ru-RU" b="0" i="0" dirty="0">
                <a:solidFill>
                  <a:schemeClr val="bg1">
                    <a:lumMod val="95000"/>
                  </a:schemeClr>
                </a:solidFill>
                <a:effectLst/>
                <a:latin typeface="Monotype Corsiva" panose="03010101010201010101" pitchFamily="66" charset="0"/>
              </a:rPr>
              <a:t> Сочельник </a:t>
            </a:r>
            <a:r>
              <a:rPr lang="ru-RU" b="0" i="0" dirty="0">
                <a:solidFill>
                  <a:schemeClr val="tx1"/>
                </a:solidFill>
                <a:effectLst/>
                <a:latin typeface="Monotype Corsiva" panose="03010101010201010101" pitchFamily="66" charset="0"/>
              </a:rPr>
              <a:t>– с 6 по 7 января /ночь накануне Рождества;</a:t>
            </a:r>
          </a:p>
          <a:p>
            <a:pPr algn="ctr"/>
            <a:r>
              <a:rPr lang="ru-RU" b="0" i="0" dirty="0">
                <a:solidFill>
                  <a:schemeClr val="tx1"/>
                </a:solidFill>
                <a:effectLst/>
                <a:latin typeface="Monotype Corsiva" panose="03010101010201010101" pitchFamily="66" charset="0"/>
              </a:rPr>
              <a:t> </a:t>
            </a:r>
            <a:r>
              <a:rPr lang="ru-RU" b="0" i="0" dirty="0">
                <a:solidFill>
                  <a:schemeClr val="bg1">
                    <a:lumMod val="95000"/>
                  </a:schemeClr>
                </a:solidFill>
                <a:effectLst/>
                <a:latin typeface="Monotype Corsiva" panose="03010101010201010101" pitchFamily="66" charset="0"/>
              </a:rPr>
              <a:t>Рождество Христово </a:t>
            </a:r>
            <a:r>
              <a:rPr lang="ru-RU" b="0" i="0" dirty="0">
                <a:solidFill>
                  <a:schemeClr val="tx1"/>
                </a:solidFill>
                <a:effectLst/>
                <a:latin typeface="Monotype Corsiva" panose="03010101010201010101" pitchFamily="66" charset="0"/>
              </a:rPr>
              <a:t>– 7 января;</a:t>
            </a:r>
          </a:p>
          <a:p>
            <a:pPr algn="ctr"/>
            <a:r>
              <a:rPr lang="ru-RU" b="0" i="0" dirty="0">
                <a:solidFill>
                  <a:schemeClr val="bg1">
                    <a:lumMod val="95000"/>
                  </a:schemeClr>
                </a:solidFill>
                <a:effectLst/>
                <a:latin typeface="Monotype Corsiva" panose="03010101010201010101" pitchFamily="66" charset="0"/>
              </a:rPr>
              <a:t> Святки</a:t>
            </a:r>
            <a:r>
              <a:rPr lang="ru-RU" b="0" i="0" dirty="0">
                <a:solidFill>
                  <a:schemeClr val="tx1"/>
                </a:solidFill>
                <a:effectLst/>
                <a:latin typeface="Monotype Corsiva" panose="03010101010201010101" pitchFamily="66" charset="0"/>
              </a:rPr>
              <a:t> – с 7 по 19 января</a:t>
            </a:r>
          </a:p>
          <a:p>
            <a:pPr algn="ctr"/>
            <a:endParaRPr lang="en-US" dirty="0">
              <a:solidFill>
                <a:schemeClr val="tx1">
                  <a:lumMod val="95000"/>
                  <a:lumOff val="5000"/>
                </a:schemeClr>
              </a:solidFill>
            </a:endParaRPr>
          </a:p>
          <a:p>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2" name="Рисунок 1">
            <a:extLst>
              <a:ext uri="{FF2B5EF4-FFF2-40B4-BE49-F238E27FC236}">
                <a16:creationId xmlns:a16="http://schemas.microsoft.com/office/drawing/2014/main" id="{AC00C78F-E7CA-4C4C-A3BD-5B9C542102C0}"/>
              </a:ext>
            </a:extLst>
          </p:cNvPr>
          <p:cNvPicPr>
            <a:picLocks noChangeAspect="1"/>
          </p:cNvPicPr>
          <p:nvPr/>
        </p:nvPicPr>
        <p:blipFill>
          <a:blip r:embed="rId4"/>
          <a:stretch>
            <a:fillRect/>
          </a:stretch>
        </p:blipFill>
        <p:spPr>
          <a:xfrm>
            <a:off x="969010" y="3429000"/>
            <a:ext cx="3036071" cy="2773920"/>
          </a:xfrm>
          <a:prstGeom prst="rect">
            <a:avLst/>
          </a:prstGeom>
        </p:spPr>
      </p:pic>
      <p:pic>
        <p:nvPicPr>
          <p:cNvPr id="7" name="Рисунок 6">
            <a:extLst>
              <a:ext uri="{FF2B5EF4-FFF2-40B4-BE49-F238E27FC236}">
                <a16:creationId xmlns:a16="http://schemas.microsoft.com/office/drawing/2014/main" id="{964EE925-F24C-4D7B-9DDF-8A73AF1C4644}"/>
              </a:ext>
            </a:extLst>
          </p:cNvPr>
          <p:cNvPicPr>
            <a:picLocks noChangeAspect="1"/>
          </p:cNvPicPr>
          <p:nvPr/>
        </p:nvPicPr>
        <p:blipFill>
          <a:blip r:embed="rId5"/>
          <a:stretch>
            <a:fillRect/>
          </a:stretch>
        </p:blipFill>
        <p:spPr>
          <a:xfrm>
            <a:off x="4829164" y="3511303"/>
            <a:ext cx="3176291" cy="2609314"/>
          </a:xfrm>
          <a:prstGeom prst="rect">
            <a:avLst/>
          </a:prstGeom>
        </p:spPr>
      </p:pic>
      <p:pic>
        <p:nvPicPr>
          <p:cNvPr id="9" name="Picture 20">
            <a:extLst>
              <a:ext uri="{FF2B5EF4-FFF2-40B4-BE49-F238E27FC236}">
                <a16:creationId xmlns:a16="http://schemas.microsoft.com/office/drawing/2014/main" id="{E07384E1-8DAF-463F-BB68-5D34B17F9CB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966698" y="3385975"/>
            <a:ext cx="2811860" cy="273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newy66">
            <a:extLst>
              <a:ext uri="{FF2B5EF4-FFF2-40B4-BE49-F238E27FC236}">
                <a16:creationId xmlns:a16="http://schemas.microsoft.com/office/drawing/2014/main" id="{FEBC40A9-074A-47CD-8AD7-C1491FACC04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9246" y="306364"/>
            <a:ext cx="1224077" cy="11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3931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651396" y="306364"/>
            <a:ext cx="11321358" cy="3690498"/>
          </a:xfrm>
        </p:spPr>
        <p:txBody>
          <a:bodyPr>
            <a:normAutofit/>
          </a:bodyPr>
          <a:lstStyle/>
          <a:p>
            <a:pPr algn="ctr"/>
            <a:r>
              <a:rPr lang="ru-RU" sz="5000" b="1" dirty="0">
                <a:solidFill>
                  <a:srgbClr val="6186BB"/>
                </a:solidFill>
                <a:effectLst>
                  <a:outerShdw blurRad="38100" dist="38100" dir="2700000" algn="tl">
                    <a:srgbClr val="000000">
                      <a:alpha val="43137"/>
                    </a:srgbClr>
                  </a:outerShdw>
                </a:effectLst>
                <a:latin typeface="Monotype Corsiva" panose="03010101010201010101" pitchFamily="66" charset="0"/>
              </a:rPr>
              <a:t>Сочельник</a:t>
            </a:r>
            <a:endParaRPr lang="ru-RU" sz="5000" b="0" dirty="0">
              <a:solidFill>
                <a:srgbClr val="6186BB"/>
              </a:solidFill>
              <a:effectLst>
                <a:outerShdw blurRad="38100" dist="38100" dir="2700000" algn="tl">
                  <a:srgbClr val="000000">
                    <a:alpha val="43137"/>
                  </a:srgbClr>
                </a:outerShdw>
              </a:effectLst>
              <a:latin typeface="Open Sans"/>
            </a:endParaRPr>
          </a:p>
          <a:p>
            <a:pPr algn="ctr"/>
            <a:endParaRPr lang="ru-RU" sz="800" dirty="0">
              <a:solidFill>
                <a:schemeClr val="tx1"/>
              </a:solidFill>
              <a:latin typeface="Monotype Corsiva" panose="03010101010201010101" pitchFamily="66" charset="0"/>
            </a:endParaRPr>
          </a:p>
          <a:p>
            <a:pPr algn="ctr"/>
            <a:r>
              <a:rPr lang="ru-RU" b="0" i="0" dirty="0">
                <a:solidFill>
                  <a:schemeClr val="tx1"/>
                </a:solidFill>
                <a:effectLst/>
                <a:latin typeface="Monotype Corsiva" panose="03010101010201010101" pitchFamily="66" charset="0"/>
              </a:rPr>
              <a:t>День перед Рождеством назывался </a:t>
            </a:r>
            <a:r>
              <a:rPr lang="ru-RU" b="0" i="0" dirty="0">
                <a:solidFill>
                  <a:schemeClr val="bg1">
                    <a:lumMod val="95000"/>
                  </a:schemeClr>
                </a:solidFill>
                <a:effectLst/>
                <a:latin typeface="Monotype Corsiva" panose="03010101010201010101" pitchFamily="66" charset="0"/>
              </a:rPr>
              <a:t>Сочельник </a:t>
            </a:r>
            <a:r>
              <a:rPr lang="ru-RU" b="0" i="0" dirty="0">
                <a:solidFill>
                  <a:schemeClr val="tx1"/>
                </a:solidFill>
                <a:effectLst/>
                <a:latin typeface="Monotype Corsiva" panose="03010101010201010101" pitchFamily="66" charset="0"/>
              </a:rPr>
              <a:t>(6 января). К 6 января, то есть к Рождественскому Сочельнику, в избах делали большую уборку, натирали полы можжевельником, а столы застилали чистыми скатертями. До 6 января соблюдали пост, вкушали только кутью с медом и сочиво. Лишь вечером, с появлением первой звездочки заканчивался пост. Люди замешивали пироги, ставили блины, месили тесто для пышек. Готовили праздничный стол. Чтобы младенец Христос заглянул в дом, на окошко ставили всевозможные игрушки.</a:t>
            </a:r>
          </a:p>
          <a:p>
            <a:pPr algn="ctr"/>
            <a:endParaRPr lang="ru-RU" b="0" i="0" dirty="0">
              <a:solidFill>
                <a:schemeClr val="tx1"/>
              </a:solidFill>
              <a:effectLst/>
              <a:latin typeface="Monotype Corsiva" panose="03010101010201010101" pitchFamily="66" charset="0"/>
            </a:endParaRPr>
          </a:p>
          <a:p>
            <a:pPr algn="ctr"/>
            <a:endParaRPr lang="en-US" dirty="0">
              <a:solidFill>
                <a:schemeClr val="tx1">
                  <a:lumMod val="95000"/>
                  <a:lumOff val="5000"/>
                </a:schemeClr>
              </a:solidFill>
            </a:endParaRPr>
          </a:p>
          <a:p>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10" name="Picture 30" descr="newy66">
            <a:extLst>
              <a:ext uri="{FF2B5EF4-FFF2-40B4-BE49-F238E27FC236}">
                <a16:creationId xmlns:a16="http://schemas.microsoft.com/office/drawing/2014/main" id="{FEBC40A9-074A-47CD-8AD7-C1491FACC0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246" y="306364"/>
            <a:ext cx="1224077" cy="11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7EF1AF2C-1938-4604-A6F5-B40D66EAE855}"/>
              </a:ext>
            </a:extLst>
          </p:cNvPr>
          <p:cNvPicPr>
            <a:picLocks noChangeAspect="1"/>
          </p:cNvPicPr>
          <p:nvPr/>
        </p:nvPicPr>
        <p:blipFill>
          <a:blip r:embed="rId5"/>
          <a:stretch>
            <a:fillRect/>
          </a:stretch>
        </p:blipFill>
        <p:spPr>
          <a:xfrm>
            <a:off x="3707567" y="3810000"/>
            <a:ext cx="4776866" cy="2495378"/>
          </a:xfrm>
          <a:prstGeom prst="rect">
            <a:avLst/>
          </a:prstGeom>
        </p:spPr>
      </p:pic>
      <p:pic>
        <p:nvPicPr>
          <p:cNvPr id="5" name="Рисунок 4">
            <a:extLst>
              <a:ext uri="{FF2B5EF4-FFF2-40B4-BE49-F238E27FC236}">
                <a16:creationId xmlns:a16="http://schemas.microsoft.com/office/drawing/2014/main" id="{B7100F94-6F95-4C23-B114-2F97AC00C632}"/>
              </a:ext>
            </a:extLst>
          </p:cNvPr>
          <p:cNvPicPr>
            <a:picLocks noChangeAspect="1"/>
          </p:cNvPicPr>
          <p:nvPr/>
        </p:nvPicPr>
        <p:blipFill>
          <a:blip r:embed="rId6"/>
          <a:stretch>
            <a:fillRect/>
          </a:stretch>
        </p:blipFill>
        <p:spPr>
          <a:xfrm>
            <a:off x="607638" y="3671435"/>
            <a:ext cx="2687660" cy="2542380"/>
          </a:xfrm>
          <a:prstGeom prst="rect">
            <a:avLst/>
          </a:prstGeom>
        </p:spPr>
      </p:pic>
      <p:pic>
        <p:nvPicPr>
          <p:cNvPr id="8" name="Рисунок 7">
            <a:extLst>
              <a:ext uri="{FF2B5EF4-FFF2-40B4-BE49-F238E27FC236}">
                <a16:creationId xmlns:a16="http://schemas.microsoft.com/office/drawing/2014/main" id="{B3675F42-625F-438C-9190-367739B7BA00}"/>
              </a:ext>
            </a:extLst>
          </p:cNvPr>
          <p:cNvPicPr>
            <a:picLocks noChangeAspect="1"/>
          </p:cNvPicPr>
          <p:nvPr/>
        </p:nvPicPr>
        <p:blipFill>
          <a:blip r:embed="rId7"/>
          <a:stretch>
            <a:fillRect/>
          </a:stretch>
        </p:blipFill>
        <p:spPr>
          <a:xfrm>
            <a:off x="8896702" y="3714828"/>
            <a:ext cx="2687660" cy="2455593"/>
          </a:xfrm>
          <a:prstGeom prst="rect">
            <a:avLst/>
          </a:prstGeom>
        </p:spPr>
      </p:pic>
    </p:spTree>
    <p:extLst>
      <p:ext uri="{BB962C8B-B14F-4D97-AF65-F5344CB8AC3E}">
        <p14:creationId xmlns:p14="http://schemas.microsoft.com/office/powerpoint/2010/main" val="39431431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1195243" y="306364"/>
            <a:ext cx="10404090" cy="4636606"/>
          </a:xfrm>
        </p:spPr>
        <p:txBody>
          <a:bodyPr>
            <a:normAutofit lnSpcReduction="10000"/>
          </a:bodyPr>
          <a:lstStyle/>
          <a:p>
            <a:pPr algn="ctr"/>
            <a:r>
              <a:rPr lang="ru-RU" sz="5000" b="1" dirty="0">
                <a:solidFill>
                  <a:srgbClr val="6186BB"/>
                </a:solidFill>
                <a:effectLst>
                  <a:outerShdw blurRad="38100" dist="38100" dir="2700000" algn="tl">
                    <a:srgbClr val="000000">
                      <a:alpha val="43137"/>
                    </a:srgbClr>
                  </a:outerShdw>
                </a:effectLst>
                <a:latin typeface="Monotype Corsiva" panose="03010101010201010101" pitchFamily="66" charset="0"/>
              </a:rPr>
              <a:t>«Красный угол»</a:t>
            </a:r>
            <a:endParaRPr lang="ru-RU" sz="800" dirty="0">
              <a:solidFill>
                <a:schemeClr val="tx1"/>
              </a:solidFill>
              <a:latin typeface="Monotype Corsiva" panose="03010101010201010101" pitchFamily="66" charset="0"/>
            </a:endParaRPr>
          </a:p>
          <a:p>
            <a:pPr algn="ctr"/>
            <a:r>
              <a:rPr lang="ru-RU" b="0" i="0" dirty="0">
                <a:solidFill>
                  <a:schemeClr val="tx1"/>
                </a:solidFill>
                <a:effectLst/>
                <a:latin typeface="Monotype Corsiva" panose="03010101010201010101" pitchFamily="66" charset="0"/>
              </a:rPr>
              <a:t> Раньше печь в доме играла главную роль. Появилась даже поговорка : “плясать от печки”, то есть начать с главного. Печь использовали для отопления помещения, приготовления пищи. </a:t>
            </a:r>
          </a:p>
          <a:p>
            <a:pPr algn="ctr"/>
            <a:r>
              <a:rPr lang="ru-RU" b="0" i="0" dirty="0">
                <a:solidFill>
                  <a:schemeClr val="tx1"/>
                </a:solidFill>
                <a:effectLst/>
                <a:latin typeface="Monotype Corsiva" panose="03010101010201010101" pitchFamily="66" charset="0"/>
              </a:rPr>
              <a:t>По диагонали от печи в избе находится красный угол. Это было святое место – в нем помещали иконы. Поэтому называлось место “святым”. В красном углу совершались ежедневные моления, с которых начиналось любое важное дело.</a:t>
            </a:r>
          </a:p>
          <a:p>
            <a:pPr algn="ctr"/>
            <a:r>
              <a:rPr lang="ru-RU" b="0" i="0" dirty="0">
                <a:solidFill>
                  <a:schemeClr val="tx1"/>
                </a:solidFill>
                <a:effectLst/>
                <a:latin typeface="Monotype Corsiva" panose="03010101010201010101" pitchFamily="66" charset="0"/>
              </a:rPr>
              <a:t>Красный угол старались держать в чистоте и нарядно украсить. Название “красный” означает красивый, хороший и светлый.</a:t>
            </a:r>
          </a:p>
          <a:p>
            <a:pPr algn="ctr"/>
            <a:r>
              <a:rPr lang="ru-RU" b="0" i="0" dirty="0">
                <a:solidFill>
                  <a:schemeClr val="tx1"/>
                </a:solidFill>
                <a:effectLst/>
                <a:latin typeface="Monotype Corsiva" panose="03010101010201010101" pitchFamily="66" charset="0"/>
              </a:rPr>
              <a:t>В красном углу находился и стол. Все значимые события семейной жизни отмечались в красном углу, вдоль стола стояли лавки и скамьи. Все это празднично убиралось к Рождеству елочными ветками.</a:t>
            </a:r>
          </a:p>
          <a:p>
            <a:pPr algn="ctr"/>
            <a:endParaRPr lang="ru-RU" b="0" i="0" dirty="0">
              <a:solidFill>
                <a:schemeClr val="tx1"/>
              </a:solidFill>
              <a:effectLst/>
              <a:latin typeface="Monotype Corsiva" panose="03010101010201010101" pitchFamily="66" charset="0"/>
            </a:endParaRPr>
          </a:p>
          <a:p>
            <a:pPr algn="ctr"/>
            <a:endParaRPr lang="en-US" dirty="0">
              <a:solidFill>
                <a:schemeClr val="tx1">
                  <a:lumMod val="95000"/>
                  <a:lumOff val="5000"/>
                </a:schemeClr>
              </a:solidFill>
            </a:endParaRPr>
          </a:p>
          <a:p>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10" name="Picture 30" descr="newy66">
            <a:extLst>
              <a:ext uri="{FF2B5EF4-FFF2-40B4-BE49-F238E27FC236}">
                <a16:creationId xmlns:a16="http://schemas.microsoft.com/office/drawing/2014/main" id="{FEBC40A9-074A-47CD-8AD7-C1491FACC0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246" y="306364"/>
            <a:ext cx="1224077" cy="11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32B85168-EEDB-4812-A1BB-69097181B6CD}"/>
              </a:ext>
            </a:extLst>
          </p:cNvPr>
          <p:cNvPicPr>
            <a:picLocks noChangeAspect="1"/>
          </p:cNvPicPr>
          <p:nvPr/>
        </p:nvPicPr>
        <p:blipFill>
          <a:blip r:embed="rId5"/>
          <a:stretch>
            <a:fillRect/>
          </a:stretch>
        </p:blipFill>
        <p:spPr>
          <a:xfrm>
            <a:off x="1049866" y="4927600"/>
            <a:ext cx="10840223" cy="1317523"/>
          </a:xfrm>
          <a:prstGeom prst="rect">
            <a:avLst/>
          </a:prstGeom>
        </p:spPr>
      </p:pic>
    </p:spTree>
    <p:extLst>
      <p:ext uri="{BB962C8B-B14F-4D97-AF65-F5344CB8AC3E}">
        <p14:creationId xmlns:p14="http://schemas.microsoft.com/office/powerpoint/2010/main" val="10778073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E5E8064-AB44-42AF-942C-F125A3F1F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814" y="1473146"/>
            <a:ext cx="4366847" cy="4366847"/>
          </a:xfrm>
          <a:prstGeom prst="rect">
            <a:avLst/>
          </a:prstGeom>
        </p:spPr>
      </p:pic>
      <p:pic>
        <p:nvPicPr>
          <p:cNvPr id="9" name="Рисунок 8">
            <a:extLst>
              <a:ext uri="{FF2B5EF4-FFF2-40B4-BE49-F238E27FC236}">
                <a16:creationId xmlns:a16="http://schemas.microsoft.com/office/drawing/2014/main" id="{8C03A900-4C3B-44EC-BE65-9D69E8622CA3}"/>
              </a:ext>
            </a:extLst>
          </p:cNvPr>
          <p:cNvPicPr>
            <a:picLocks noChangeAspect="1"/>
          </p:cNvPicPr>
          <p:nvPr/>
        </p:nvPicPr>
        <p:blipFill rotWithShape="1">
          <a:blip r:embed="rId5">
            <a:extLst>
              <a:ext uri="{28A0092B-C50C-407E-A947-70E740481C1C}">
                <a14:useLocalDpi xmlns:a14="http://schemas.microsoft.com/office/drawing/2010/main" val="0"/>
              </a:ext>
            </a:extLst>
          </a:blip>
          <a:srcRect b="2956"/>
          <a:stretch/>
        </p:blipFill>
        <p:spPr>
          <a:xfrm>
            <a:off x="5578984" y="1710310"/>
            <a:ext cx="6020349" cy="3892518"/>
          </a:xfrm>
          <a:prstGeom prst="rect">
            <a:avLst/>
          </a:prstGeom>
        </p:spPr>
      </p:pic>
      <p:sp>
        <p:nvSpPr>
          <p:cNvPr id="11" name="Текст 2">
            <a:extLst>
              <a:ext uri="{FF2B5EF4-FFF2-40B4-BE49-F238E27FC236}">
                <a16:creationId xmlns:a16="http://schemas.microsoft.com/office/drawing/2014/main" id="{D69F7B55-CDEB-43FF-8394-7A6E9A904678}"/>
              </a:ext>
            </a:extLst>
          </p:cNvPr>
          <p:cNvSpPr>
            <a:spLocks noGrp="1"/>
          </p:cNvSpPr>
          <p:nvPr>
            <p:ph type="body" idx="1"/>
          </p:nvPr>
        </p:nvSpPr>
        <p:spPr>
          <a:xfrm>
            <a:off x="1195243" y="306364"/>
            <a:ext cx="10404090" cy="948808"/>
          </a:xfrm>
        </p:spPr>
        <p:txBody>
          <a:bodyPr>
            <a:normAutofit/>
          </a:bodyPr>
          <a:lstStyle/>
          <a:p>
            <a:pPr algn="ctr"/>
            <a:r>
              <a:rPr lang="ru-RU" sz="5000" b="1" dirty="0">
                <a:solidFill>
                  <a:srgbClr val="6186BB"/>
                </a:solidFill>
                <a:effectLst>
                  <a:outerShdw blurRad="38100" dist="38100" dir="2700000" algn="tl">
                    <a:srgbClr val="000000">
                      <a:alpha val="43137"/>
                    </a:srgbClr>
                  </a:outerShdw>
                </a:effectLst>
                <a:latin typeface="Monotype Corsiva" panose="03010101010201010101" pitchFamily="66" charset="0"/>
              </a:rPr>
              <a:t>«Красный угол»</a:t>
            </a:r>
            <a:endParaRPr lang="ru-RU" sz="800" dirty="0">
              <a:solidFill>
                <a:schemeClr val="tx1"/>
              </a:solidFill>
              <a:latin typeface="Monotype Corsiva" panose="03010101010201010101" pitchFamily="66" charset="0"/>
            </a:endParaRPr>
          </a:p>
          <a:p>
            <a:endParaRPr lang="en-US" dirty="0">
              <a:solidFill>
                <a:schemeClr val="tx1">
                  <a:lumMod val="95000"/>
                  <a:lumOff val="5000"/>
                </a:schemeClr>
              </a:solidFill>
            </a:endParaRPr>
          </a:p>
          <a:p>
            <a:endParaRPr lang="ru-RU" dirty="0">
              <a:solidFill>
                <a:schemeClr val="tx1">
                  <a:lumMod val="95000"/>
                  <a:lumOff val="5000"/>
                </a:schemeClr>
              </a:solidFill>
            </a:endParaRPr>
          </a:p>
        </p:txBody>
      </p:sp>
    </p:spTree>
    <p:extLst>
      <p:ext uri="{BB962C8B-B14F-4D97-AF65-F5344CB8AC3E}">
        <p14:creationId xmlns:p14="http://schemas.microsoft.com/office/powerpoint/2010/main" val="36825184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Текст 2">
            <a:extLst>
              <a:ext uri="{FF2B5EF4-FFF2-40B4-BE49-F238E27FC236}">
                <a16:creationId xmlns:a16="http://schemas.microsoft.com/office/drawing/2014/main" id="{43DCB314-D8CA-4DF9-B7C6-1D5804F697EE}"/>
              </a:ext>
            </a:extLst>
          </p:cNvPr>
          <p:cNvSpPr>
            <a:spLocks noGrp="1"/>
          </p:cNvSpPr>
          <p:nvPr>
            <p:ph type="body" idx="1"/>
          </p:nvPr>
        </p:nvSpPr>
        <p:spPr>
          <a:xfrm>
            <a:off x="1312683" y="290994"/>
            <a:ext cx="10540649" cy="4264074"/>
          </a:xfrm>
        </p:spPr>
        <p:txBody>
          <a:bodyPr>
            <a:normAutofit/>
          </a:bodyPr>
          <a:lstStyle/>
          <a:p>
            <a:pPr algn="ctr"/>
            <a:r>
              <a:rPr lang="ru-RU" sz="5000" b="1" dirty="0">
                <a:solidFill>
                  <a:srgbClr val="6186BB"/>
                </a:solidFill>
                <a:effectLst>
                  <a:outerShdw blurRad="38100" dist="38100" dir="2700000" algn="tl">
                    <a:srgbClr val="000000">
                      <a:alpha val="43137"/>
                    </a:srgbClr>
                  </a:outerShdw>
                </a:effectLst>
                <a:latin typeface="Monotype Corsiva" panose="03010101010201010101" pitchFamily="66" charset="0"/>
              </a:rPr>
              <a:t>Святки</a:t>
            </a:r>
            <a:endParaRPr lang="ru-RU" sz="800" dirty="0">
              <a:solidFill>
                <a:schemeClr val="tx1"/>
              </a:solidFill>
              <a:latin typeface="Monotype Corsiva" panose="03010101010201010101" pitchFamily="66" charset="0"/>
            </a:endParaRPr>
          </a:p>
          <a:p>
            <a:pPr algn="ctr"/>
            <a:r>
              <a:rPr lang="ru-RU" b="0" i="0" dirty="0">
                <a:solidFill>
                  <a:schemeClr val="tx1"/>
                </a:solidFill>
                <a:effectLst/>
                <a:latin typeface="Monotype Corsiva" panose="03010101010201010101" pitchFamily="66" charset="0"/>
              </a:rPr>
              <a:t>12 дней от Рождества до Крещения называются </a:t>
            </a:r>
            <a:r>
              <a:rPr lang="ru-RU" b="0" i="0" dirty="0">
                <a:solidFill>
                  <a:schemeClr val="bg1">
                    <a:lumMod val="95000"/>
                  </a:schemeClr>
                </a:solidFill>
                <a:effectLst/>
                <a:latin typeface="Monotype Corsiva" panose="03010101010201010101" pitchFamily="66" charset="0"/>
              </a:rPr>
              <a:t>Святками</a:t>
            </a:r>
            <a:r>
              <a:rPr lang="ru-RU" b="0" i="0" dirty="0">
                <a:solidFill>
                  <a:schemeClr val="tx1"/>
                </a:solidFill>
                <a:effectLst/>
                <a:latin typeface="Monotype Corsiva" panose="03010101010201010101" pitchFamily="66" charset="0"/>
              </a:rPr>
              <a:t> – святыми днями.</a:t>
            </a:r>
          </a:p>
          <a:p>
            <a:pPr algn="ctr"/>
            <a:r>
              <a:rPr lang="ru-RU" b="0" i="0" dirty="0">
                <a:solidFill>
                  <a:schemeClr val="tx1"/>
                </a:solidFill>
                <a:effectLst/>
                <a:latin typeface="Monotype Corsiva" panose="03010101010201010101" pitchFamily="66" charset="0"/>
              </a:rPr>
              <a:t> Первая неделя, от Рождества до Нового года по старому стилю, проходила в сплошном веселье, шло гулянье, ходили колядовать. Наши предки верили, что в студеном декабре солнце умирает, а потом снова возвращается.</a:t>
            </a:r>
          </a:p>
          <a:p>
            <a:pPr algn="ctr"/>
            <a:r>
              <a:rPr lang="ru-RU" b="0" i="0" dirty="0">
                <a:solidFill>
                  <a:schemeClr val="tx1"/>
                </a:solidFill>
                <a:effectLst/>
                <a:latin typeface="Monotype Corsiva" panose="03010101010201010101" pitchFamily="66" charset="0"/>
              </a:rPr>
              <a:t>Празднеством возрождающегося солнца и была Коляда. Дети и молодежь собирались, ходили по домам с песнями – колядками, а хозяева угощали гостей. По обычаю колядующих надо встретить угощением и щедро одарить. Есть такая примета: чем лучше угощение, тем удачнее год.</a:t>
            </a:r>
          </a:p>
          <a:p>
            <a:pPr algn="ctr"/>
            <a:endParaRPr lang="ru-RU" b="0" i="0" dirty="0">
              <a:solidFill>
                <a:schemeClr val="tx1"/>
              </a:solidFill>
              <a:effectLst/>
              <a:latin typeface="Monotype Corsiva" panose="03010101010201010101" pitchFamily="66" charset="0"/>
            </a:endParaRPr>
          </a:p>
          <a:p>
            <a:pPr algn="ctr"/>
            <a:endParaRPr lang="en-US" dirty="0">
              <a:solidFill>
                <a:schemeClr val="tx1">
                  <a:lumMod val="95000"/>
                  <a:lumOff val="5000"/>
                </a:schemeClr>
              </a:solidFill>
            </a:endParaRPr>
          </a:p>
          <a:p>
            <a:endParaRPr lang="en-US" dirty="0">
              <a:solidFill>
                <a:schemeClr val="tx1">
                  <a:lumMod val="95000"/>
                  <a:lumOff val="5000"/>
                </a:schemeClr>
              </a:solidFill>
            </a:endParaRPr>
          </a:p>
          <a:p>
            <a:endParaRPr lang="ru-RU" dirty="0">
              <a:solidFill>
                <a:schemeClr val="tx1">
                  <a:lumMod val="95000"/>
                  <a:lumOff val="5000"/>
                </a:schemeClr>
              </a:solidFill>
            </a:endParaRPr>
          </a:p>
        </p:txBody>
      </p:sp>
      <p:pic>
        <p:nvPicPr>
          <p:cNvPr id="10" name="Picture 30" descr="newy66">
            <a:extLst>
              <a:ext uri="{FF2B5EF4-FFF2-40B4-BE49-F238E27FC236}">
                <a16:creationId xmlns:a16="http://schemas.microsoft.com/office/drawing/2014/main" id="{FEBC40A9-074A-47CD-8AD7-C1491FACC0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246" y="306364"/>
            <a:ext cx="1224077" cy="11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96B7B4EB-F70A-463C-BD2E-107EDEDF7F48}"/>
              </a:ext>
            </a:extLst>
          </p:cNvPr>
          <p:cNvPicPr>
            <a:picLocks noChangeAspect="1"/>
          </p:cNvPicPr>
          <p:nvPr/>
        </p:nvPicPr>
        <p:blipFill>
          <a:blip r:embed="rId5"/>
          <a:stretch>
            <a:fillRect/>
          </a:stretch>
        </p:blipFill>
        <p:spPr>
          <a:xfrm>
            <a:off x="2546189" y="4326465"/>
            <a:ext cx="2871465" cy="2060627"/>
          </a:xfrm>
          <a:prstGeom prst="rect">
            <a:avLst/>
          </a:prstGeom>
        </p:spPr>
      </p:pic>
      <p:pic>
        <p:nvPicPr>
          <p:cNvPr id="5" name="Рисунок 4">
            <a:extLst>
              <a:ext uri="{FF2B5EF4-FFF2-40B4-BE49-F238E27FC236}">
                <a16:creationId xmlns:a16="http://schemas.microsoft.com/office/drawing/2014/main" id="{9AA72340-13AD-417F-8C05-7B71D7F2104D}"/>
              </a:ext>
            </a:extLst>
          </p:cNvPr>
          <p:cNvPicPr>
            <a:picLocks noChangeAspect="1"/>
          </p:cNvPicPr>
          <p:nvPr/>
        </p:nvPicPr>
        <p:blipFill>
          <a:blip r:embed="rId6"/>
          <a:stretch>
            <a:fillRect/>
          </a:stretch>
        </p:blipFill>
        <p:spPr>
          <a:xfrm>
            <a:off x="7092075" y="4445911"/>
            <a:ext cx="3086836" cy="2050338"/>
          </a:xfrm>
          <a:prstGeom prst="rect">
            <a:avLst/>
          </a:prstGeom>
        </p:spPr>
      </p:pic>
    </p:spTree>
    <p:extLst>
      <p:ext uri="{BB962C8B-B14F-4D97-AF65-F5344CB8AC3E}">
        <p14:creationId xmlns:p14="http://schemas.microsoft.com/office/powerpoint/2010/main" val="41109350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859</Words>
  <Application>Microsoft Office PowerPoint</Application>
  <PresentationFormat>Широкоэкранный</PresentationFormat>
  <Paragraphs>86</Paragraphs>
  <Slides>21</Slides>
  <Notes>19</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Calibri Light</vt:lpstr>
      <vt:lpstr>Monotype Corsiva</vt:lpstr>
      <vt:lpstr>Open Sans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ОБЯВЛЕНИЕ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Анастасия</dc:creator>
  <cp:lastModifiedBy>Анастасия</cp:lastModifiedBy>
  <cp:revision>40</cp:revision>
  <dcterms:created xsi:type="dcterms:W3CDTF">2020-12-31T07:57:09Z</dcterms:created>
  <dcterms:modified xsi:type="dcterms:W3CDTF">2021-01-06T09:36:53Z</dcterms:modified>
</cp:coreProperties>
</file>