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1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9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2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8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8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3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5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2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7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1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7283FA-41C7-4550-B654-93D2AB93D23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58C15-9364-46A8-89C7-BD0E5D622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0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tagram.com/dorozhnyisdk?igshid=135bgagtjowc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5438" y="1611086"/>
            <a:ext cx="5163956" cy="298704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66FF"/>
                </a:solidFill>
              </a:rPr>
              <a:t>муниципальное бюджетное учреждение культуры </a:t>
            </a:r>
            <a:r>
              <a:rPr lang="ru-RU" sz="1400" b="1" dirty="0" err="1" smtClean="0">
                <a:solidFill>
                  <a:srgbClr val="0066FF"/>
                </a:solidFill>
              </a:rPr>
              <a:t>Истоминского</a:t>
            </a:r>
            <a:r>
              <a:rPr lang="ru-RU" sz="1400" b="1" dirty="0" smtClean="0">
                <a:solidFill>
                  <a:srgbClr val="0066FF"/>
                </a:solidFill>
              </a:rPr>
              <a:t> сельского поселения </a:t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«Дорожный сельский дом культуры»</a:t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приглашает девчонок и мальчишек принять участие в</a:t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 онлайн –конкурсе рисунков «Я честью этой дорожу»</a:t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Предлагаем участникам конкурса нарисовать рисунок на военную </a:t>
            </a:r>
            <a:r>
              <a:rPr lang="ru-RU" sz="1400" dirty="0" smtClean="0">
                <a:solidFill>
                  <a:srgbClr val="0066FF"/>
                </a:solidFill>
              </a:rPr>
              <a:t>тему и прислать нам фото  по адресу: </a:t>
            </a:r>
            <a:r>
              <a:rPr lang="ru-RU" sz="1400" u="sng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://instagram.com/dorozhnyisdk?igshid=135bgagtjowc4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/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 с </a:t>
            </a:r>
            <a:r>
              <a:rPr lang="ru-RU" sz="1400" b="1" dirty="0" err="1" smtClean="0">
                <a:solidFill>
                  <a:srgbClr val="0066FF"/>
                </a:solidFill>
              </a:rPr>
              <a:t>хештегом</a:t>
            </a:r>
            <a:r>
              <a:rPr lang="ru-RU" sz="1400" b="1" dirty="0" smtClean="0">
                <a:solidFill>
                  <a:srgbClr val="0066FF"/>
                </a:solidFill>
              </a:rPr>
              <a:t/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 </a:t>
            </a:r>
            <a:r>
              <a:rPr lang="en-US" sz="1400" b="1" dirty="0" smtClean="0">
                <a:solidFill>
                  <a:srgbClr val="0066FF"/>
                </a:solidFill>
              </a:rPr>
              <a:t>#</a:t>
            </a:r>
            <a:r>
              <a:rPr lang="ru-RU" sz="1400" b="1" dirty="0" smtClean="0">
                <a:solidFill>
                  <a:srgbClr val="0066FF"/>
                </a:solidFill>
              </a:rPr>
              <a:t> МБУК ИСП «Дорожный СДК» «Я честью этой дорожу!»</a:t>
            </a:r>
            <a:br>
              <a:rPr lang="ru-RU" sz="1400" b="1" dirty="0" smtClean="0">
                <a:solidFill>
                  <a:srgbClr val="0066FF"/>
                </a:solidFill>
              </a:rPr>
            </a:br>
            <a:r>
              <a:rPr lang="ru-RU" sz="1400" b="1" dirty="0" smtClean="0">
                <a:solidFill>
                  <a:srgbClr val="0066FF"/>
                </a:solidFill>
              </a:rPr>
              <a:t>ИТОГИ будут подведены 23 февраля 2021 года</a:t>
            </a:r>
            <a:br>
              <a:rPr lang="ru-RU" sz="1400" b="1" dirty="0" smtClean="0">
                <a:solidFill>
                  <a:srgbClr val="0066FF"/>
                </a:solidFill>
              </a:rPr>
            </a:br>
            <a:endParaRPr lang="ru-RU" sz="1400" b="1" dirty="0">
              <a:solidFill>
                <a:srgbClr val="0066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655" y="3937725"/>
            <a:ext cx="6815669" cy="13208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77810"/>
            <a:ext cx="4749798" cy="57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Times New Roman</vt:lpstr>
      <vt:lpstr>Натуральные материалы</vt:lpstr>
      <vt:lpstr>муниципальное бюджетное учреждение культуры Истоминского сельского поселения  «Дорожный сельский дом культуры» приглашает девчонок и мальчишек принять участие в  онлайн –конкурсе рисунков «Я честью этой дорожу» Предлагаем участникам конкурса нарисовать рисунок на военную тему и прислать нам фото  по адресу: https://instagram.com/dorozhnyisdk?igshid=135bgagtjowc4   с хештегом  # МБУК ИСП «Дорожный СДК» «Я честью этой дорожу!» ИТОГИ будут подведены 23 февраля 2021 года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культуры Истоминского сельского поселения «Дорожный сельский дом культуры» приглашает девчонок и мальчишек принять участие в  онлайн –конкурсе рисунков «Я честью этой дорожу» Предлагаем участникам конкурса нарисовать рисунок на военную тему и прислать нам фото  по адресу: https://instagram.com/dorozhnyisdk?igshid=135bgagtjowc4   с хештегом # МБУК ИСП «Дорожныйк</dc:title>
  <dc:creator>Виталий</dc:creator>
  <cp:lastModifiedBy>Виталий</cp:lastModifiedBy>
  <cp:revision>2</cp:revision>
  <dcterms:created xsi:type="dcterms:W3CDTF">2021-02-15T11:50:58Z</dcterms:created>
  <dcterms:modified xsi:type="dcterms:W3CDTF">2021-02-15T12:02:06Z</dcterms:modified>
</cp:coreProperties>
</file>