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7F20-83D9-43CA-8C27-AC8E1FF6D724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8586-88DE-447C-BA20-168F0BDEC3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957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7F20-83D9-43CA-8C27-AC8E1FF6D724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8586-88DE-447C-BA20-168F0BDEC3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099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7F20-83D9-43CA-8C27-AC8E1FF6D724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8586-88DE-447C-BA20-168F0BDEC304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7828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7F20-83D9-43CA-8C27-AC8E1FF6D724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8586-88DE-447C-BA20-168F0BDEC3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712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7F20-83D9-43CA-8C27-AC8E1FF6D724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8586-88DE-447C-BA20-168F0BDEC30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5380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7F20-83D9-43CA-8C27-AC8E1FF6D724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8586-88DE-447C-BA20-168F0BDEC3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840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7F20-83D9-43CA-8C27-AC8E1FF6D724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8586-88DE-447C-BA20-168F0BDEC3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115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7F20-83D9-43CA-8C27-AC8E1FF6D724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8586-88DE-447C-BA20-168F0BDEC3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031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7F20-83D9-43CA-8C27-AC8E1FF6D724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8586-88DE-447C-BA20-168F0BDEC3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840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7F20-83D9-43CA-8C27-AC8E1FF6D724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8586-88DE-447C-BA20-168F0BDEC3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650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7F20-83D9-43CA-8C27-AC8E1FF6D724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8586-88DE-447C-BA20-168F0BDEC3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35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7F20-83D9-43CA-8C27-AC8E1FF6D724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8586-88DE-447C-BA20-168F0BDEC3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871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7F20-83D9-43CA-8C27-AC8E1FF6D724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8586-88DE-447C-BA20-168F0BDEC3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97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7F20-83D9-43CA-8C27-AC8E1FF6D724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8586-88DE-447C-BA20-168F0BDEC3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46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7F20-83D9-43CA-8C27-AC8E1FF6D724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8586-88DE-447C-BA20-168F0BDEC3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562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7F20-83D9-43CA-8C27-AC8E1FF6D724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68586-88DE-447C-BA20-168F0BDEC3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206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B7F20-83D9-43CA-8C27-AC8E1FF6D724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7B68586-88DE-447C-BA20-168F0BDEC3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8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AB6CBF-AFF5-499F-AC8B-5684D8B577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4006" y="134912"/>
            <a:ext cx="7884825" cy="1573968"/>
          </a:xfrm>
        </p:spPr>
        <p:txBody>
          <a:bodyPr/>
          <a:lstStyle/>
          <a:p>
            <a:pPr algn="ctr"/>
            <a:r>
              <a:rPr lang="ru-RU" sz="36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Мастер-класс </a:t>
            </a:r>
            <a:br>
              <a:rPr lang="ru-RU" sz="36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36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 изготовлению вазы с цветами из солёного теста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81DF665-36A9-4242-82C6-6B4C73D63C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" r="3368"/>
          <a:stretch/>
        </p:blipFill>
        <p:spPr>
          <a:xfrm>
            <a:off x="3792511" y="1708880"/>
            <a:ext cx="3597640" cy="510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637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0294394-87B0-4417-9909-4962DE7C8CBE}"/>
              </a:ext>
            </a:extLst>
          </p:cNvPr>
          <p:cNvSpPr/>
          <p:nvPr/>
        </p:nvSpPr>
        <p:spPr>
          <a:xfrm>
            <a:off x="312316" y="377624"/>
            <a:ext cx="1131253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Тестопластика</a:t>
            </a:r>
            <a:r>
              <a:rPr lang="ru-RU" sz="1850" dirty="0"/>
              <a:t> – искусство создания объёмных и рельефных изделий из солёного теста.</a:t>
            </a:r>
          </a:p>
          <a:p>
            <a:pPr algn="ctr"/>
            <a:r>
              <a:rPr lang="ru-RU" sz="1850" dirty="0"/>
              <a:t>Солёное тесто на 100% является натуральным продуктом.</a:t>
            </a:r>
          </a:p>
          <a:p>
            <a:pPr algn="ctr"/>
            <a:r>
              <a:rPr lang="ru-RU" sz="1850" dirty="0"/>
              <a:t>Экологичность материала «подарила» этому творчеству ещё одно довольно точное название – </a:t>
            </a:r>
            <a:r>
              <a:rPr lang="ru-RU" sz="185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биокирамика</a:t>
            </a:r>
            <a:r>
              <a:rPr lang="ru-RU" sz="185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ctr"/>
            <a:endParaRPr lang="ru-RU" sz="105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Необходимые инструменты </a:t>
            </a: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0072FAA0-984A-4A66-B431-1248B7C5C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35043" y="2526065"/>
            <a:ext cx="3626853" cy="571504"/>
          </a:xfrm>
          <a:prstGeom prst="rect">
            <a:avLst/>
          </a:prstGeom>
          <a:noFill/>
          <a:ln w="9525">
            <a:solidFill>
              <a:srgbClr val="A5644E">
                <a:lumMod val="75000"/>
              </a:srgbClr>
            </a:solidFill>
            <a:miter lim="800000"/>
            <a:headEnd/>
            <a:tailEnd/>
          </a:ln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2D34D590-3042-4481-B29C-E037BE767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25702" y="5553580"/>
            <a:ext cx="3196302" cy="500066"/>
          </a:xfrm>
          <a:prstGeom prst="rect">
            <a:avLst/>
          </a:prstGeom>
          <a:noFill/>
          <a:ln w="9525">
            <a:solidFill>
              <a:srgbClr val="A5644E">
                <a:lumMod val="75000"/>
              </a:srgbClr>
            </a:solidFill>
            <a:miter lim="800000"/>
            <a:headEnd/>
            <a:tailEnd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C2EBFBC-4834-4D0A-B5F6-59366C7036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1" b="8229"/>
          <a:stretch/>
        </p:blipFill>
        <p:spPr bwMode="auto">
          <a:xfrm>
            <a:off x="598688" y="2261548"/>
            <a:ext cx="2053330" cy="167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E526102-FD82-4652-B24D-7FF1B3A10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774" y="2418475"/>
            <a:ext cx="2186856" cy="163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25921795-8086-4A9D-8635-8887E978F2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4" b="12091"/>
          <a:stretch/>
        </p:blipFill>
        <p:spPr bwMode="auto">
          <a:xfrm>
            <a:off x="312317" y="3916078"/>
            <a:ext cx="3196303" cy="251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8E034EC9-53A6-4A7A-8170-CCE549C06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716" y="2811817"/>
            <a:ext cx="2057260" cy="158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FBA59E93-D58C-4AA8-8087-413BF9EE40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0" t="12462" r="7191" b="13377"/>
          <a:stretch/>
        </p:blipFill>
        <p:spPr bwMode="auto">
          <a:xfrm>
            <a:off x="6890231" y="3258686"/>
            <a:ext cx="2487682" cy="219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305012C2-0165-4241-AA54-790F1495E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984" y="4358167"/>
            <a:ext cx="2014866" cy="201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780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8C034F0-7910-4ACA-9158-A6FB6A478A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4518" y="269823"/>
            <a:ext cx="10088380" cy="6400801"/>
          </a:xfrm>
        </p:spPr>
        <p:txBody>
          <a:bodyPr>
            <a:normAutofit/>
          </a:bodyPr>
          <a:lstStyle/>
          <a:p>
            <a:pPr algn="ctr"/>
            <a:r>
              <a:rPr lang="ru-RU" sz="2400" b="1" i="1" u="sng" dirty="0">
                <a:solidFill>
                  <a:srgbClr val="002060"/>
                </a:solidFill>
              </a:rPr>
              <a:t>Классический рецепт солёного теста</a:t>
            </a:r>
            <a:endParaRPr lang="ru-RU" sz="800" dirty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Ингредиенты: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Мука – 350-400 г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Соль «Экстра» – 300 г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Вода – 200 мл</a:t>
            </a:r>
          </a:p>
          <a:p>
            <a:pPr algn="just"/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ru-RU" dirty="0">
                <a:solidFill>
                  <a:schemeClr val="tx1"/>
                </a:solidFill>
              </a:rPr>
              <a:t>1. Необходимо смешать соль мелкого помола с пшеничной мукой.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2. Небольшими порциями добавляем воду.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3. Хорошо вымешиваем ингредиенты.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4. После замешивания тесто необходимо завернуть в полиэтиленовый пакет и положить в холодильник на час.</a:t>
            </a:r>
          </a:p>
          <a:p>
            <a:pPr algn="just"/>
            <a:r>
              <a:rPr lang="ru-RU" dirty="0">
                <a:solidFill>
                  <a:srgbClr val="FF0000"/>
                </a:solidFill>
              </a:rPr>
              <a:t>Приготовленное таким образом тесто не предназначено для употребления! Оно совершенно несъедобно и может навредить человеческому организму</a:t>
            </a:r>
            <a:r>
              <a:rPr lang="ru-RU" dirty="0"/>
              <a:t>.</a:t>
            </a:r>
          </a:p>
          <a:p>
            <a:pPr algn="just"/>
            <a:r>
              <a:rPr lang="ru-RU" dirty="0">
                <a:solidFill>
                  <a:srgbClr val="FF0000"/>
                </a:solidFill>
              </a:rPr>
              <a:t>Это правило действительно для всех разновидностей соленого теста.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Соленое тесто прекрасно хранится в холодильнике в полиэтиленовом пакетике или в контейнере. Срок годности теста – 1 неделя</a:t>
            </a:r>
            <a:r>
              <a:rPr lang="ru-RU" dirty="0"/>
              <a:t>.</a:t>
            </a:r>
          </a:p>
          <a:p>
            <a:pPr algn="ctr"/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C894952-E381-457B-94A6-31F46E0AF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0540" y="1111058"/>
            <a:ext cx="1408298" cy="168873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9694CC-06DA-42DB-BA02-309037963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332" y="1111058"/>
            <a:ext cx="2255716" cy="1420491"/>
          </a:xfrm>
          <a:prstGeom prst="rect">
            <a:avLst/>
          </a:prstGeom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587F5B63-189F-477F-90A5-E147FDCAD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18" y="1111058"/>
            <a:ext cx="1246682" cy="133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2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8C034F0-7910-4ACA-9158-A6FB6A478A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647" y="209863"/>
            <a:ext cx="10088380" cy="6190938"/>
          </a:xfrm>
        </p:spPr>
        <p:txBody>
          <a:bodyPr>
            <a:normAutofit/>
          </a:bodyPr>
          <a:lstStyle/>
          <a:p>
            <a:pPr algn="ctr"/>
            <a:r>
              <a:rPr lang="ru-RU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Инструкция по изготовлению вазы с цветами</a:t>
            </a:r>
          </a:p>
          <a:p>
            <a:pPr algn="ctr"/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E177528-D012-43FA-8866-EE027FB195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1" r="2961"/>
          <a:stretch/>
        </p:blipFill>
        <p:spPr bwMode="auto">
          <a:xfrm>
            <a:off x="5566878" y="1642570"/>
            <a:ext cx="4443688" cy="364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D2E33E63-E577-4A01-84AF-7CCE7D9795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" t="29071" r="5894" b="9727"/>
          <a:stretch/>
        </p:blipFill>
        <p:spPr bwMode="auto">
          <a:xfrm>
            <a:off x="1154243" y="1642569"/>
            <a:ext cx="4014603" cy="364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38650394-75F2-44C7-955B-FE8FD930A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878" y="1764363"/>
            <a:ext cx="4541400" cy="340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C3DA71C-7CEE-461C-B002-3CED687F51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909" y="1801005"/>
            <a:ext cx="4435269" cy="333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446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8C034F0-7910-4ACA-9158-A6FB6A478A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647" y="209863"/>
            <a:ext cx="10088380" cy="6190938"/>
          </a:xfrm>
        </p:spPr>
        <p:txBody>
          <a:bodyPr>
            <a:normAutofit/>
          </a:bodyPr>
          <a:lstStyle/>
          <a:p>
            <a:pPr algn="ctr"/>
            <a:r>
              <a:rPr lang="ru-RU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Инструкция по изготовлению вазы с цветами</a:t>
            </a:r>
          </a:p>
          <a:p>
            <a:pPr algn="ctr"/>
            <a:endParaRPr lang="ru-RU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CBC22AE-A873-4FAA-BB7C-0FA2C54FF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193" y="959370"/>
            <a:ext cx="3716468" cy="495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340FA07-7868-41ED-8F19-115C0E631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172" y="959370"/>
            <a:ext cx="3816870" cy="508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872300C8-C2B5-4997-825E-962C6443E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090628" y="1595517"/>
            <a:ext cx="5089158" cy="381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148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8C034F0-7910-4ACA-9158-A6FB6A478A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647" y="209863"/>
            <a:ext cx="10088380" cy="6190938"/>
          </a:xfrm>
        </p:spPr>
        <p:txBody>
          <a:bodyPr>
            <a:normAutofit/>
          </a:bodyPr>
          <a:lstStyle/>
          <a:p>
            <a:pPr algn="ctr"/>
            <a:r>
              <a:rPr lang="ru-RU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Инструкция по изготовлению вазы с цветами</a:t>
            </a:r>
          </a:p>
          <a:p>
            <a:pPr algn="ctr"/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7BB3FE2-2059-42A9-A8A9-7326E0F73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985" y="1004341"/>
            <a:ext cx="3910558" cy="521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B75A3B68-748A-4F55-AE90-EC1BDBC24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604" y="1046498"/>
            <a:ext cx="3847320" cy="512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2B15BAF4-9BCB-49B2-92CB-A60DCBDAFF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9" t="3570" r="573" b="2010"/>
          <a:stretch/>
        </p:blipFill>
        <p:spPr bwMode="auto">
          <a:xfrm>
            <a:off x="3648158" y="1004339"/>
            <a:ext cx="3778766" cy="514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091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8C034F0-7910-4ACA-9158-A6FB6A478A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647" y="209863"/>
            <a:ext cx="10088380" cy="619093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  <a:p>
            <a:pPr algn="ctr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1C7A90-C4A6-4A7F-93A8-1247B18702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" r="4762"/>
          <a:stretch/>
        </p:blipFill>
        <p:spPr>
          <a:xfrm>
            <a:off x="3522689" y="944379"/>
            <a:ext cx="3807501" cy="545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661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Аспект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133</TotalTime>
  <Words>179</Words>
  <Application>Microsoft Office PowerPoint</Application>
  <PresentationFormat>Широкоэкранный</PresentationFormat>
  <Paragraphs>23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Аспект</vt:lpstr>
      <vt:lpstr>Мастер-класс  по изготовлению вазы с цветами из солёного теста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</dc:creator>
  <cp:lastModifiedBy>Анастасия</cp:lastModifiedBy>
  <cp:revision>17</cp:revision>
  <dcterms:created xsi:type="dcterms:W3CDTF">2020-11-16T13:50:46Z</dcterms:created>
  <dcterms:modified xsi:type="dcterms:W3CDTF">2020-11-17T07:32:18Z</dcterms:modified>
</cp:coreProperties>
</file>